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25"/>
  </p:notesMasterIdLst>
  <p:sldIdLst>
    <p:sldId id="260" r:id="rId5"/>
    <p:sldId id="280" r:id="rId6"/>
    <p:sldId id="279" r:id="rId7"/>
    <p:sldId id="287" r:id="rId8"/>
    <p:sldId id="267" r:id="rId9"/>
    <p:sldId id="272" r:id="rId10"/>
    <p:sldId id="266" r:id="rId11"/>
    <p:sldId id="274" r:id="rId12"/>
    <p:sldId id="275" r:id="rId13"/>
    <p:sldId id="276" r:id="rId14"/>
    <p:sldId id="281" r:id="rId15"/>
    <p:sldId id="278" r:id="rId16"/>
    <p:sldId id="282" r:id="rId17"/>
    <p:sldId id="283" r:id="rId18"/>
    <p:sldId id="284" r:id="rId19"/>
    <p:sldId id="256" r:id="rId20"/>
    <p:sldId id="285" r:id="rId21"/>
    <p:sldId id="286" r:id="rId22"/>
    <p:sldId id="288" r:id="rId23"/>
    <p:sldId id="28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ovanni Augusto Rozatti" initials="GAR" lastIdx="1" clrIdx="0">
    <p:extLst>
      <p:ext uri="{19B8F6BF-5375-455C-9EA6-DF929625EA0E}">
        <p15:presenceInfo xmlns:p15="http://schemas.microsoft.com/office/powerpoint/2012/main" userId="Giovanni Augusto Rozatt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E0A14"/>
    <a:srgbClr val="FF3737"/>
    <a:srgbClr val="BF0909"/>
    <a:srgbClr val="2A2FF8"/>
    <a:srgbClr val="2D8F1D"/>
    <a:srgbClr val="1D9A78"/>
    <a:srgbClr val="3B11D5"/>
    <a:srgbClr val="FD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4D1276-92A5-4D15-B112-AC1FA2ED9641}" v="2369" dt="2020-06-01T17:03:26.088"/>
    <p1510:client id="{BA7D18CE-740D-0A49-9070-6169F703D32C}" v="2" dt="2020-06-01T01:56:28.9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5" autoAdjust="0"/>
    <p:restoredTop sz="94249" autoAdjust="0"/>
  </p:normalViewPr>
  <p:slideViewPr>
    <p:cSldViewPr snapToGrid="0">
      <p:cViewPr varScale="1">
        <p:scale>
          <a:sx n="72" d="100"/>
          <a:sy n="72" d="100"/>
        </p:scale>
        <p:origin x="58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vanni Augusto Rozatti" userId="8b509b85-f4be-466a-bb82-49aa8c1522e4" providerId="ADAL" clId="{2B4D1276-92A5-4D15-B112-AC1FA2ED9641}"/>
    <pc:docChg chg="undo custSel addSld delSld modSld sldOrd">
      <pc:chgData name="Giovanni Augusto Rozatti" userId="8b509b85-f4be-466a-bb82-49aa8c1522e4" providerId="ADAL" clId="{2B4D1276-92A5-4D15-B112-AC1FA2ED9641}" dt="2020-06-01T17:04:03.541" v="8366" actId="1076"/>
      <pc:docMkLst>
        <pc:docMk/>
      </pc:docMkLst>
      <pc:sldChg chg="addSp delSp modSp modTransition modAnim">
        <pc:chgData name="Giovanni Augusto Rozatti" userId="8b509b85-f4be-466a-bb82-49aa8c1522e4" providerId="ADAL" clId="{2B4D1276-92A5-4D15-B112-AC1FA2ED9641}" dt="2020-06-01T11:35:38.559" v="8053"/>
        <pc:sldMkLst>
          <pc:docMk/>
          <pc:sldMk cId="2136244634" sldId="256"/>
        </pc:sldMkLst>
        <pc:spChg chg="del">
          <ac:chgData name="Giovanni Augusto Rozatti" userId="8b509b85-f4be-466a-bb82-49aa8c1522e4" providerId="ADAL" clId="{2B4D1276-92A5-4D15-B112-AC1FA2ED9641}" dt="2020-05-30T18:29:00.061" v="4584" actId="478"/>
          <ac:spMkLst>
            <pc:docMk/>
            <pc:sldMk cId="2136244634" sldId="256"/>
            <ac:spMk id="3" creationId="{BC986531-2F5E-4CBD-8653-C22744E1E9FD}"/>
          </ac:spMkLst>
        </pc:spChg>
        <pc:spChg chg="del">
          <ac:chgData name="Giovanni Augusto Rozatti" userId="8b509b85-f4be-466a-bb82-49aa8c1522e4" providerId="ADAL" clId="{2B4D1276-92A5-4D15-B112-AC1FA2ED9641}" dt="2020-05-30T18:29:00.061" v="4584" actId="478"/>
          <ac:spMkLst>
            <pc:docMk/>
            <pc:sldMk cId="2136244634" sldId="256"/>
            <ac:spMk id="4" creationId="{F3897DF3-26FF-4860-B37F-38AEF5E05592}"/>
          </ac:spMkLst>
        </pc:spChg>
        <pc:spChg chg="del">
          <ac:chgData name="Giovanni Augusto Rozatti" userId="8b509b85-f4be-466a-bb82-49aa8c1522e4" providerId="ADAL" clId="{2B4D1276-92A5-4D15-B112-AC1FA2ED9641}" dt="2020-05-30T18:29:00.061" v="4584" actId="478"/>
          <ac:spMkLst>
            <pc:docMk/>
            <pc:sldMk cId="2136244634" sldId="256"/>
            <ac:spMk id="5" creationId="{D5F6221E-D6EA-4978-865A-212325383453}"/>
          </ac:spMkLst>
        </pc:spChg>
        <pc:spChg chg="del">
          <ac:chgData name="Giovanni Augusto Rozatti" userId="8b509b85-f4be-466a-bb82-49aa8c1522e4" providerId="ADAL" clId="{2B4D1276-92A5-4D15-B112-AC1FA2ED9641}" dt="2020-05-30T18:29:00.061" v="4584" actId="478"/>
          <ac:spMkLst>
            <pc:docMk/>
            <pc:sldMk cId="2136244634" sldId="256"/>
            <ac:spMk id="6" creationId="{9E42FEBC-BCD0-4AB1-95DF-7CE1809FFDFD}"/>
          </ac:spMkLst>
        </pc:spChg>
        <pc:spChg chg="del">
          <ac:chgData name="Giovanni Augusto Rozatti" userId="8b509b85-f4be-466a-bb82-49aa8c1522e4" providerId="ADAL" clId="{2B4D1276-92A5-4D15-B112-AC1FA2ED9641}" dt="2020-05-30T18:29:00.061" v="4584" actId="478"/>
          <ac:spMkLst>
            <pc:docMk/>
            <pc:sldMk cId="2136244634" sldId="256"/>
            <ac:spMk id="7" creationId="{D8C7F11C-933D-4FDF-84CD-B9577E181408}"/>
          </ac:spMkLst>
        </pc:spChg>
        <pc:spChg chg="add">
          <ac:chgData name="Giovanni Augusto Rozatti" userId="8b509b85-f4be-466a-bb82-49aa8c1522e4" providerId="ADAL" clId="{2B4D1276-92A5-4D15-B112-AC1FA2ED9641}" dt="2020-05-31T01:06:00.208" v="5913"/>
          <ac:spMkLst>
            <pc:docMk/>
            <pc:sldMk cId="2136244634" sldId="256"/>
            <ac:spMk id="8" creationId="{31E9C8D6-5456-4CEA-B401-1B3BCEEF743A}"/>
          </ac:spMkLst>
        </pc:spChg>
        <pc:spChg chg="add">
          <ac:chgData name="Giovanni Augusto Rozatti" userId="8b509b85-f4be-466a-bb82-49aa8c1522e4" providerId="ADAL" clId="{2B4D1276-92A5-4D15-B112-AC1FA2ED9641}" dt="2020-05-31T01:06:00.208" v="5913"/>
          <ac:spMkLst>
            <pc:docMk/>
            <pc:sldMk cId="2136244634" sldId="256"/>
            <ac:spMk id="9" creationId="{58171DE9-E06E-4C34-BB4A-CE91501615DC}"/>
          </ac:spMkLst>
        </pc:spChg>
        <pc:spChg chg="add mod">
          <ac:chgData name="Giovanni Augusto Rozatti" userId="8b509b85-f4be-466a-bb82-49aa8c1522e4" providerId="ADAL" clId="{2B4D1276-92A5-4D15-B112-AC1FA2ED9641}" dt="2020-05-31T01:09:56.134" v="6050" actId="1076"/>
          <ac:spMkLst>
            <pc:docMk/>
            <pc:sldMk cId="2136244634" sldId="256"/>
            <ac:spMk id="10" creationId="{09E1C10E-D7B0-4645-BEC9-4E5E050ECAE7}"/>
          </ac:spMkLst>
        </pc:spChg>
        <pc:spChg chg="add mod">
          <ac:chgData name="Giovanni Augusto Rozatti" userId="8b509b85-f4be-466a-bb82-49aa8c1522e4" providerId="ADAL" clId="{2B4D1276-92A5-4D15-B112-AC1FA2ED9641}" dt="2020-05-31T01:09:56.134" v="6050" actId="1076"/>
          <ac:spMkLst>
            <pc:docMk/>
            <pc:sldMk cId="2136244634" sldId="256"/>
            <ac:spMk id="11" creationId="{CF8A4FFA-69F8-49AE-B29A-E798DC52D489}"/>
          </ac:spMkLst>
        </pc:spChg>
        <pc:spChg chg="add mod">
          <ac:chgData name="Giovanni Augusto Rozatti" userId="8b509b85-f4be-466a-bb82-49aa8c1522e4" providerId="ADAL" clId="{2B4D1276-92A5-4D15-B112-AC1FA2ED9641}" dt="2020-05-31T05:29:07.796" v="6420" actId="1076"/>
          <ac:spMkLst>
            <pc:docMk/>
            <pc:sldMk cId="2136244634" sldId="256"/>
            <ac:spMk id="12" creationId="{A02E3D3C-5A6C-4ABF-BBCA-9FA2154CEC25}"/>
          </ac:spMkLst>
        </pc:spChg>
        <pc:spChg chg="add mod">
          <ac:chgData name="Giovanni Augusto Rozatti" userId="8b509b85-f4be-466a-bb82-49aa8c1522e4" providerId="ADAL" clId="{2B4D1276-92A5-4D15-B112-AC1FA2ED9641}" dt="2020-05-31T01:15:45.211" v="6288" actId="1076"/>
          <ac:spMkLst>
            <pc:docMk/>
            <pc:sldMk cId="2136244634" sldId="256"/>
            <ac:spMk id="18" creationId="{18408FBF-2B4F-4502-AD75-E569B2871B73}"/>
          </ac:spMkLst>
        </pc:spChg>
        <pc:spChg chg="add del mod">
          <ac:chgData name="Giovanni Augusto Rozatti" userId="8b509b85-f4be-466a-bb82-49aa8c1522e4" providerId="ADAL" clId="{2B4D1276-92A5-4D15-B112-AC1FA2ED9641}" dt="2020-05-31T05:12:42.637" v="6387" actId="478"/>
          <ac:spMkLst>
            <pc:docMk/>
            <pc:sldMk cId="2136244634" sldId="256"/>
            <ac:spMk id="19" creationId="{E55B43FE-5EB5-4A48-81BC-A5E548587860}"/>
          </ac:spMkLst>
        </pc:spChg>
        <pc:spChg chg="add del mod">
          <ac:chgData name="Giovanni Augusto Rozatti" userId="8b509b85-f4be-466a-bb82-49aa8c1522e4" providerId="ADAL" clId="{2B4D1276-92A5-4D15-B112-AC1FA2ED9641}" dt="2020-05-31T05:24:05.926" v="6419"/>
          <ac:spMkLst>
            <pc:docMk/>
            <pc:sldMk cId="2136244634" sldId="256"/>
            <ac:spMk id="20" creationId="{0EE82B67-F219-4F73-914F-CC37D7B27A5A}"/>
          </ac:spMkLst>
        </pc:spChg>
        <pc:spChg chg="add mod">
          <ac:chgData name="Giovanni Augusto Rozatti" userId="8b509b85-f4be-466a-bb82-49aa8c1522e4" providerId="ADAL" clId="{2B4D1276-92A5-4D15-B112-AC1FA2ED9641}" dt="2020-05-31T05:30:28.946" v="6548" actId="1076"/>
          <ac:spMkLst>
            <pc:docMk/>
            <pc:sldMk cId="2136244634" sldId="256"/>
            <ac:spMk id="21" creationId="{3DAC4E62-6B95-4B8D-8EDA-55C10476D064}"/>
          </ac:spMkLst>
        </pc:spChg>
        <pc:spChg chg="add mod">
          <ac:chgData name="Giovanni Augusto Rozatti" userId="8b509b85-f4be-466a-bb82-49aa8c1522e4" providerId="ADAL" clId="{2B4D1276-92A5-4D15-B112-AC1FA2ED9641}" dt="2020-05-31T05:45:44.431" v="6560" actId="20577"/>
          <ac:spMkLst>
            <pc:docMk/>
            <pc:sldMk cId="2136244634" sldId="256"/>
            <ac:spMk id="24" creationId="{C22848D1-681B-43DD-90EB-CA0ADA2F48A7}"/>
          </ac:spMkLst>
        </pc:spChg>
        <pc:spChg chg="add mod">
          <ac:chgData name="Giovanni Augusto Rozatti" userId="8b509b85-f4be-466a-bb82-49aa8c1522e4" providerId="ADAL" clId="{2B4D1276-92A5-4D15-B112-AC1FA2ED9641}" dt="2020-05-31T05:04:43.478" v="6371" actId="1076"/>
          <ac:spMkLst>
            <pc:docMk/>
            <pc:sldMk cId="2136244634" sldId="256"/>
            <ac:spMk id="25" creationId="{2BD6F7A2-3B5D-4A71-BDBD-0EE6621D0BC8}"/>
          </ac:spMkLst>
        </pc:spChg>
        <pc:spChg chg="add mod">
          <ac:chgData name="Giovanni Augusto Rozatti" userId="8b509b85-f4be-466a-bb82-49aa8c1522e4" providerId="ADAL" clId="{2B4D1276-92A5-4D15-B112-AC1FA2ED9641}" dt="2020-05-31T05:45:55.784" v="6570" actId="20577"/>
          <ac:spMkLst>
            <pc:docMk/>
            <pc:sldMk cId="2136244634" sldId="256"/>
            <ac:spMk id="27" creationId="{7C444AD4-6400-486A-9962-2607E33FDB67}"/>
          </ac:spMkLst>
        </pc:spChg>
        <pc:grpChg chg="add mod">
          <ac:chgData name="Giovanni Augusto Rozatti" userId="8b509b85-f4be-466a-bb82-49aa8c1522e4" providerId="ADAL" clId="{2B4D1276-92A5-4D15-B112-AC1FA2ED9641}" dt="2020-05-31T01:15:45.211" v="6288" actId="1076"/>
          <ac:grpSpMkLst>
            <pc:docMk/>
            <pc:sldMk cId="2136244634" sldId="256"/>
            <ac:grpSpMk id="13" creationId="{62767BCA-DACC-493D-84BC-5DB57A94F998}"/>
          </ac:grpSpMkLst>
        </pc:grpChg>
        <pc:grpChg chg="add del">
          <ac:chgData name="Giovanni Augusto Rozatti" userId="8b509b85-f4be-466a-bb82-49aa8c1522e4" providerId="ADAL" clId="{2B4D1276-92A5-4D15-B112-AC1FA2ED9641}" dt="2020-05-31T01:13:51.393" v="6262"/>
          <ac:grpSpMkLst>
            <pc:docMk/>
            <pc:sldMk cId="2136244634" sldId="256"/>
            <ac:grpSpMk id="19" creationId="{630EFA5C-2DB6-48B4-8A0E-650EFDFBC500}"/>
          </ac:grpSpMkLst>
        </pc:grpChg>
        <pc:picChg chg="add del">
          <ac:chgData name="Giovanni Augusto Rozatti" userId="8b509b85-f4be-466a-bb82-49aa8c1522e4" providerId="ADAL" clId="{2B4D1276-92A5-4D15-B112-AC1FA2ED9641}" dt="2020-05-31T01:06:02.824" v="5915"/>
          <ac:picMkLst>
            <pc:docMk/>
            <pc:sldMk cId="2136244634" sldId="256"/>
            <ac:picMk id="2" creationId="{833C0AC5-F7FC-4398-8DCD-777412E9A950}"/>
          </ac:picMkLst>
        </pc:picChg>
        <pc:picChg chg="add del mod">
          <ac:chgData name="Giovanni Augusto Rozatti" userId="8b509b85-f4be-466a-bb82-49aa8c1522e4" providerId="ADAL" clId="{2B4D1276-92A5-4D15-B112-AC1FA2ED9641}" dt="2020-05-31T05:04:12.564" v="6367" actId="478"/>
          <ac:picMkLst>
            <pc:docMk/>
            <pc:sldMk cId="2136244634" sldId="256"/>
            <ac:picMk id="26" creationId="{A3011F04-BE8D-4D41-B504-B79E83E49CC1}"/>
          </ac:picMkLst>
        </pc:picChg>
      </pc:sldChg>
      <pc:sldChg chg="del">
        <pc:chgData name="Giovanni Augusto Rozatti" userId="8b509b85-f4be-466a-bb82-49aa8c1522e4" providerId="ADAL" clId="{2B4D1276-92A5-4D15-B112-AC1FA2ED9641}" dt="2020-05-28T18:51:15.340" v="1120" actId="2696"/>
        <pc:sldMkLst>
          <pc:docMk/>
          <pc:sldMk cId="871085652" sldId="257"/>
        </pc:sldMkLst>
      </pc:sldChg>
      <pc:sldChg chg="del">
        <pc:chgData name="Giovanni Augusto Rozatti" userId="8b509b85-f4be-466a-bb82-49aa8c1522e4" providerId="ADAL" clId="{2B4D1276-92A5-4D15-B112-AC1FA2ED9641}" dt="2020-05-28T18:34:22.361" v="775" actId="2696"/>
        <pc:sldMkLst>
          <pc:docMk/>
          <pc:sldMk cId="2835616920" sldId="262"/>
        </pc:sldMkLst>
      </pc:sldChg>
      <pc:sldChg chg="modTransition modAnim">
        <pc:chgData name="Giovanni Augusto Rozatti" userId="8b509b85-f4be-466a-bb82-49aa8c1522e4" providerId="ADAL" clId="{2B4D1276-92A5-4D15-B112-AC1FA2ED9641}" dt="2020-05-30T19:58:23.008" v="4667"/>
        <pc:sldMkLst>
          <pc:docMk/>
          <pc:sldMk cId="1611757662" sldId="266"/>
        </pc:sldMkLst>
      </pc:sldChg>
      <pc:sldChg chg="modSp modTransition modAnim">
        <pc:chgData name="Giovanni Augusto Rozatti" userId="8b509b85-f4be-466a-bb82-49aa8c1522e4" providerId="ADAL" clId="{2B4D1276-92A5-4D15-B112-AC1FA2ED9641}" dt="2020-05-31T18:21:42.064" v="7379"/>
        <pc:sldMkLst>
          <pc:docMk/>
          <pc:sldMk cId="2588929286" sldId="267"/>
        </pc:sldMkLst>
        <pc:spChg chg="mod">
          <ac:chgData name="Giovanni Augusto Rozatti" userId="8b509b85-f4be-466a-bb82-49aa8c1522e4" providerId="ADAL" clId="{2B4D1276-92A5-4D15-B112-AC1FA2ED9641}" dt="2020-05-28T18:35:18.601" v="779" actId="207"/>
          <ac:spMkLst>
            <pc:docMk/>
            <pc:sldMk cId="2588929286" sldId="267"/>
            <ac:spMk id="7" creationId="{CA2476D1-20FF-43B5-9BFF-5609C3C1D71B}"/>
          </ac:spMkLst>
        </pc:spChg>
      </pc:sldChg>
      <pc:sldChg chg="modSp modTransition modAnim">
        <pc:chgData name="Giovanni Augusto Rozatti" userId="8b509b85-f4be-466a-bb82-49aa8c1522e4" providerId="ADAL" clId="{2B4D1276-92A5-4D15-B112-AC1FA2ED9641}" dt="2020-05-30T19:55:54.341" v="4622"/>
        <pc:sldMkLst>
          <pc:docMk/>
          <pc:sldMk cId="2563503162" sldId="272"/>
        </pc:sldMkLst>
        <pc:picChg chg="mod">
          <ac:chgData name="Giovanni Augusto Rozatti" userId="8b509b85-f4be-466a-bb82-49aa8c1522e4" providerId="ADAL" clId="{2B4D1276-92A5-4D15-B112-AC1FA2ED9641}" dt="2020-05-30T19:55:37.093" v="4620" actId="1076"/>
          <ac:picMkLst>
            <pc:docMk/>
            <pc:sldMk cId="2563503162" sldId="272"/>
            <ac:picMk id="19" creationId="{3FD24495-EBBF-441E-9D5D-A2BDBDC113EC}"/>
          </ac:picMkLst>
        </pc:picChg>
      </pc:sldChg>
      <pc:sldChg chg="delSp modTransition modAnim">
        <pc:chgData name="Giovanni Augusto Rozatti" userId="8b509b85-f4be-466a-bb82-49aa8c1522e4" providerId="ADAL" clId="{2B4D1276-92A5-4D15-B112-AC1FA2ED9641}" dt="2020-05-30T19:58:00.196" v="4653"/>
        <pc:sldMkLst>
          <pc:docMk/>
          <pc:sldMk cId="2637847368" sldId="274"/>
        </pc:sldMkLst>
        <pc:cxnChg chg="del">
          <ac:chgData name="Giovanni Augusto Rozatti" userId="8b509b85-f4be-466a-bb82-49aa8c1522e4" providerId="ADAL" clId="{2B4D1276-92A5-4D15-B112-AC1FA2ED9641}" dt="2020-05-30T19:57:43.162" v="4644" actId="478"/>
          <ac:cxnSpMkLst>
            <pc:docMk/>
            <pc:sldMk cId="2637847368" sldId="274"/>
            <ac:cxnSpMk id="37" creationId="{964FFF6C-1B90-42EE-A73E-6D46213EA178}"/>
          </ac:cxnSpMkLst>
        </pc:cxnChg>
      </pc:sldChg>
      <pc:sldChg chg="modSp modTransition modAnim">
        <pc:chgData name="Giovanni Augusto Rozatti" userId="8b509b85-f4be-466a-bb82-49aa8c1522e4" providerId="ADAL" clId="{2B4D1276-92A5-4D15-B112-AC1FA2ED9641}" dt="2020-05-30T19:58:57.736" v="4672"/>
        <pc:sldMkLst>
          <pc:docMk/>
          <pc:sldMk cId="1548387792" sldId="275"/>
        </pc:sldMkLst>
        <pc:spChg chg="mod">
          <ac:chgData name="Giovanni Augusto Rozatti" userId="8b509b85-f4be-466a-bb82-49aa8c1522e4" providerId="ADAL" clId="{2B4D1276-92A5-4D15-B112-AC1FA2ED9641}" dt="2020-05-28T18:53:36.416" v="1132" actId="20577"/>
          <ac:spMkLst>
            <pc:docMk/>
            <pc:sldMk cId="1548387792" sldId="275"/>
            <ac:spMk id="22" creationId="{FBCBF5C4-28ED-44F0-9AFC-A0BA7705EC09}"/>
          </ac:spMkLst>
        </pc:spChg>
      </pc:sldChg>
      <pc:sldChg chg="add del modTransition modAnim">
        <pc:chgData name="Giovanni Augusto Rozatti" userId="8b509b85-f4be-466a-bb82-49aa8c1522e4" providerId="ADAL" clId="{2B4D1276-92A5-4D15-B112-AC1FA2ED9641}" dt="2020-05-30T19:59:02.355" v="4673"/>
        <pc:sldMkLst>
          <pc:docMk/>
          <pc:sldMk cId="2012635827" sldId="276"/>
        </pc:sldMkLst>
      </pc:sldChg>
      <pc:sldChg chg="addSp delSp modSp del modTransition">
        <pc:chgData name="Giovanni Augusto Rozatti" userId="8b509b85-f4be-466a-bb82-49aa8c1522e4" providerId="ADAL" clId="{2B4D1276-92A5-4D15-B112-AC1FA2ED9641}" dt="2020-05-30T18:26:38.415" v="4582" actId="2696"/>
        <pc:sldMkLst>
          <pc:docMk/>
          <pc:sldMk cId="864703479" sldId="277"/>
        </pc:sldMkLst>
        <pc:spChg chg="mod">
          <ac:chgData name="Giovanni Augusto Rozatti" userId="8b509b85-f4be-466a-bb82-49aa8c1522e4" providerId="ADAL" clId="{2B4D1276-92A5-4D15-B112-AC1FA2ED9641}" dt="2020-05-30T07:21:11.219" v="3538" actId="1076"/>
          <ac:spMkLst>
            <pc:docMk/>
            <pc:sldMk cId="864703479" sldId="277"/>
            <ac:spMk id="3" creationId="{5B443F4D-61A6-49CA-86EC-19599D9C7184}"/>
          </ac:spMkLst>
        </pc:spChg>
        <pc:spChg chg="mod">
          <ac:chgData name="Giovanni Augusto Rozatti" userId="8b509b85-f4be-466a-bb82-49aa8c1522e4" providerId="ADAL" clId="{2B4D1276-92A5-4D15-B112-AC1FA2ED9641}" dt="2020-05-29T02:17:29.898" v="1891" actId="20577"/>
          <ac:spMkLst>
            <pc:docMk/>
            <pc:sldMk cId="864703479" sldId="277"/>
            <ac:spMk id="6" creationId="{95B2A5E4-7DB1-4DB7-918B-25D77C85DB35}"/>
          </ac:spMkLst>
        </pc:spChg>
        <pc:spChg chg="add mod">
          <ac:chgData name="Giovanni Augusto Rozatti" userId="8b509b85-f4be-466a-bb82-49aa8c1522e4" providerId="ADAL" clId="{2B4D1276-92A5-4D15-B112-AC1FA2ED9641}" dt="2020-05-29T02:36:14.092" v="1945" actId="164"/>
          <ac:spMkLst>
            <pc:docMk/>
            <pc:sldMk cId="864703479" sldId="277"/>
            <ac:spMk id="9" creationId="{3F32287D-694B-48CA-8A40-21EB760F3AC1}"/>
          </ac:spMkLst>
        </pc:spChg>
        <pc:spChg chg="mod">
          <ac:chgData name="Giovanni Augusto Rozatti" userId="8b509b85-f4be-466a-bb82-49aa8c1522e4" providerId="ADAL" clId="{2B4D1276-92A5-4D15-B112-AC1FA2ED9641}" dt="2020-05-29T02:30:28.091" v="1900" actId="1076"/>
          <ac:spMkLst>
            <pc:docMk/>
            <pc:sldMk cId="864703479" sldId="277"/>
            <ac:spMk id="11" creationId="{3D0ACA13-C17D-4D7C-9ED7-52247840B192}"/>
          </ac:spMkLst>
        </pc:spChg>
        <pc:spChg chg="add">
          <ac:chgData name="Giovanni Augusto Rozatti" userId="8b509b85-f4be-466a-bb82-49aa8c1522e4" providerId="ADAL" clId="{2B4D1276-92A5-4D15-B112-AC1FA2ED9641}" dt="2020-05-30T06:16:06.880" v="2008"/>
          <ac:spMkLst>
            <pc:docMk/>
            <pc:sldMk cId="864703479" sldId="277"/>
            <ac:spMk id="14" creationId="{AFAB410F-441E-47F6-8DB5-7D2C15704D48}"/>
          </ac:spMkLst>
        </pc:spChg>
        <pc:spChg chg="add">
          <ac:chgData name="Giovanni Augusto Rozatti" userId="8b509b85-f4be-466a-bb82-49aa8c1522e4" providerId="ADAL" clId="{2B4D1276-92A5-4D15-B112-AC1FA2ED9641}" dt="2020-05-30T06:16:06.880" v="2008"/>
          <ac:spMkLst>
            <pc:docMk/>
            <pc:sldMk cId="864703479" sldId="277"/>
            <ac:spMk id="16" creationId="{50F66418-4B3B-4FF1-8415-946560C0E343}"/>
          </ac:spMkLst>
        </pc:spChg>
        <pc:spChg chg="add mod">
          <ac:chgData name="Giovanni Augusto Rozatti" userId="8b509b85-f4be-466a-bb82-49aa8c1522e4" providerId="ADAL" clId="{2B4D1276-92A5-4D15-B112-AC1FA2ED9641}" dt="2020-05-29T02:37:21.106" v="1965" actId="207"/>
          <ac:spMkLst>
            <pc:docMk/>
            <pc:sldMk cId="864703479" sldId="277"/>
            <ac:spMk id="22" creationId="{EEB29BE6-102D-49BE-A559-4F68E2653A20}"/>
          </ac:spMkLst>
        </pc:spChg>
        <pc:spChg chg="add del mod">
          <ac:chgData name="Giovanni Augusto Rozatti" userId="8b509b85-f4be-466a-bb82-49aa8c1522e4" providerId="ADAL" clId="{2B4D1276-92A5-4D15-B112-AC1FA2ED9641}" dt="2020-05-29T02:42:42.164" v="1997" actId="478"/>
          <ac:spMkLst>
            <pc:docMk/>
            <pc:sldMk cId="864703479" sldId="277"/>
            <ac:spMk id="29" creationId="{6FFB64EE-80E1-41A2-9ECE-5988472375FD}"/>
          </ac:spMkLst>
        </pc:spChg>
        <pc:grpChg chg="add mod">
          <ac:chgData name="Giovanni Augusto Rozatti" userId="8b509b85-f4be-466a-bb82-49aa8c1522e4" providerId="ADAL" clId="{2B4D1276-92A5-4D15-B112-AC1FA2ED9641}" dt="2020-05-29T02:36:23.363" v="1947" actId="1076"/>
          <ac:grpSpMkLst>
            <pc:docMk/>
            <pc:sldMk cId="864703479" sldId="277"/>
            <ac:grpSpMk id="19" creationId="{2220C774-3A58-4864-8712-61E478E60D55}"/>
          </ac:grpSpMkLst>
        </pc:grpChg>
        <pc:graphicFrameChg chg="add del mod">
          <ac:chgData name="Giovanni Augusto Rozatti" userId="8b509b85-f4be-466a-bb82-49aa8c1522e4" providerId="ADAL" clId="{2B4D1276-92A5-4D15-B112-AC1FA2ED9641}" dt="2020-05-29T02:32:33.396" v="1906" actId="478"/>
          <ac:graphicFrameMkLst>
            <pc:docMk/>
            <pc:sldMk cId="864703479" sldId="277"/>
            <ac:graphicFrameMk id="7" creationId="{5684D0A9-DC5D-4B9C-8020-E3A79402D7E9}"/>
          </ac:graphicFrameMkLst>
        </pc:graphicFrameChg>
        <pc:graphicFrameChg chg="add del mod">
          <ac:chgData name="Giovanni Augusto Rozatti" userId="8b509b85-f4be-466a-bb82-49aa8c1522e4" providerId="ADAL" clId="{2B4D1276-92A5-4D15-B112-AC1FA2ED9641}" dt="2020-05-29T02:33:37.716" v="1911" actId="478"/>
          <ac:graphicFrameMkLst>
            <pc:docMk/>
            <pc:sldMk cId="864703479" sldId="277"/>
            <ac:graphicFrameMk id="8" creationId="{3BF372C2-D51D-4E56-AE0D-F73B2D1CAF2F}"/>
          </ac:graphicFrameMkLst>
        </pc:graphicFrameChg>
        <pc:picChg chg="add del mod">
          <ac:chgData name="Giovanni Augusto Rozatti" userId="8b509b85-f4be-466a-bb82-49aa8c1522e4" providerId="ADAL" clId="{2B4D1276-92A5-4D15-B112-AC1FA2ED9641}" dt="2020-05-29T02:26:51.148" v="1895" actId="478"/>
          <ac:picMkLst>
            <pc:docMk/>
            <pc:sldMk cId="864703479" sldId="277"/>
            <ac:picMk id="2" creationId="{D5CF8A6A-D9C2-4CDE-90C3-6AA375F4BD6F}"/>
          </ac:picMkLst>
        </pc:picChg>
        <pc:picChg chg="add mod">
          <ac:chgData name="Giovanni Augusto Rozatti" userId="8b509b85-f4be-466a-bb82-49aa8c1522e4" providerId="ADAL" clId="{2B4D1276-92A5-4D15-B112-AC1FA2ED9641}" dt="2020-05-29T02:30:43.474" v="1902" actId="1076"/>
          <ac:picMkLst>
            <pc:docMk/>
            <pc:sldMk cId="864703479" sldId="277"/>
            <ac:picMk id="4" creationId="{C35CFE89-FC46-40C1-ACBF-BA705C51A2A1}"/>
          </ac:picMkLst>
        </pc:picChg>
        <pc:picChg chg="add del mod">
          <ac:chgData name="Giovanni Augusto Rozatti" userId="8b509b85-f4be-466a-bb82-49aa8c1522e4" providerId="ADAL" clId="{2B4D1276-92A5-4D15-B112-AC1FA2ED9641}" dt="2020-05-29T02:38:25.875" v="1969"/>
          <ac:picMkLst>
            <pc:docMk/>
            <pc:sldMk cId="864703479" sldId="277"/>
            <ac:picMk id="23" creationId="{267B7FB1-9745-46BC-9F22-B2923D14610E}"/>
          </ac:picMkLst>
        </pc:picChg>
        <pc:picChg chg="add mod ord modCrop">
          <ac:chgData name="Giovanni Augusto Rozatti" userId="8b509b85-f4be-466a-bb82-49aa8c1522e4" providerId="ADAL" clId="{2B4D1276-92A5-4D15-B112-AC1FA2ED9641}" dt="2020-05-29T02:40:40.428" v="1988" actId="171"/>
          <ac:picMkLst>
            <pc:docMk/>
            <pc:sldMk cId="864703479" sldId="277"/>
            <ac:picMk id="24" creationId="{3F4E5AD0-AF8A-4393-B50E-76E99876BD88}"/>
          </ac:picMkLst>
        </pc:picChg>
        <pc:picChg chg="add mod">
          <ac:chgData name="Giovanni Augusto Rozatti" userId="8b509b85-f4be-466a-bb82-49aa8c1522e4" providerId="ADAL" clId="{2B4D1276-92A5-4D15-B112-AC1FA2ED9641}" dt="2020-05-29T02:42:59.289" v="2002" actId="1582"/>
          <ac:picMkLst>
            <pc:docMk/>
            <pc:sldMk cId="864703479" sldId="277"/>
            <ac:picMk id="30" creationId="{DE713E6A-037C-40A1-95D3-21482BCA1866}"/>
          </ac:picMkLst>
        </pc:picChg>
        <pc:cxnChg chg="add del mod">
          <ac:chgData name="Giovanni Augusto Rozatti" userId="8b509b85-f4be-466a-bb82-49aa8c1522e4" providerId="ADAL" clId="{2B4D1276-92A5-4D15-B112-AC1FA2ED9641}" dt="2020-05-29T02:35:14.912" v="1934" actId="478"/>
          <ac:cxnSpMkLst>
            <pc:docMk/>
            <pc:sldMk cId="864703479" sldId="277"/>
            <ac:cxnSpMk id="12" creationId="{B6FE36CA-CD4A-4DCE-A9E7-F958CAC2A7FD}"/>
          </ac:cxnSpMkLst>
        </pc:cxnChg>
        <pc:cxnChg chg="add mod">
          <ac:chgData name="Giovanni Augusto Rozatti" userId="8b509b85-f4be-466a-bb82-49aa8c1522e4" providerId="ADAL" clId="{2B4D1276-92A5-4D15-B112-AC1FA2ED9641}" dt="2020-05-29T02:36:34.640" v="1950" actId="14100"/>
          <ac:cxnSpMkLst>
            <pc:docMk/>
            <pc:sldMk cId="864703479" sldId="277"/>
            <ac:cxnSpMk id="15" creationId="{25CA6CFD-6BD6-42DD-BF89-BB739B7AECA0}"/>
          </ac:cxnSpMkLst>
        </pc:cxnChg>
        <pc:cxnChg chg="add mod">
          <ac:chgData name="Giovanni Augusto Rozatti" userId="8b509b85-f4be-466a-bb82-49aa8c1522e4" providerId="ADAL" clId="{2B4D1276-92A5-4D15-B112-AC1FA2ED9641}" dt="2020-05-29T02:41:28.971" v="1993" actId="1582"/>
          <ac:cxnSpMkLst>
            <pc:docMk/>
            <pc:sldMk cId="864703479" sldId="277"/>
            <ac:cxnSpMk id="26" creationId="{145C1699-5604-4295-8964-7F22B86A55CF}"/>
          </ac:cxnSpMkLst>
        </pc:cxnChg>
      </pc:sldChg>
      <pc:sldChg chg="modTransition modAnim">
        <pc:chgData name="Giovanni Augusto Rozatti" userId="8b509b85-f4be-466a-bb82-49aa8c1522e4" providerId="ADAL" clId="{2B4D1276-92A5-4D15-B112-AC1FA2ED9641}" dt="2020-06-01T10:31:54.140" v="7854"/>
        <pc:sldMkLst>
          <pc:docMk/>
          <pc:sldMk cId="1147077808" sldId="278"/>
        </pc:sldMkLst>
      </pc:sldChg>
      <pc:sldChg chg="addSp delSp modSp modTransition modAnim">
        <pc:chgData name="Giovanni Augusto Rozatti" userId="8b509b85-f4be-466a-bb82-49aa8c1522e4" providerId="ADAL" clId="{2B4D1276-92A5-4D15-B112-AC1FA2ED9641}" dt="2020-05-31T18:55:59.231" v="7852"/>
        <pc:sldMkLst>
          <pc:docMk/>
          <pc:sldMk cId="1956933907" sldId="279"/>
        </pc:sldMkLst>
        <pc:spChg chg="mod">
          <ac:chgData name="Giovanni Augusto Rozatti" userId="8b509b85-f4be-466a-bb82-49aa8c1522e4" providerId="ADAL" clId="{2B4D1276-92A5-4D15-B112-AC1FA2ED9641}" dt="2020-05-28T18:40:06.296" v="1069" actId="1076"/>
          <ac:spMkLst>
            <pc:docMk/>
            <pc:sldMk cId="1956933907" sldId="279"/>
            <ac:spMk id="3" creationId="{E4C31E83-92BD-444C-8714-51810340343F}"/>
          </ac:spMkLst>
        </pc:spChg>
        <pc:spChg chg="add mod">
          <ac:chgData name="Giovanni Augusto Rozatti" userId="8b509b85-f4be-466a-bb82-49aa8c1522e4" providerId="ADAL" clId="{2B4D1276-92A5-4D15-B112-AC1FA2ED9641}" dt="2020-05-28T18:19:55.324" v="35" actId="164"/>
          <ac:spMkLst>
            <pc:docMk/>
            <pc:sldMk cId="1956933907" sldId="279"/>
            <ac:spMk id="5" creationId="{34A844FC-65EA-4669-B152-77E6415E9257}"/>
          </ac:spMkLst>
        </pc:spChg>
        <pc:spChg chg="add mod">
          <ac:chgData name="Giovanni Augusto Rozatti" userId="8b509b85-f4be-466a-bb82-49aa8c1522e4" providerId="ADAL" clId="{2B4D1276-92A5-4D15-B112-AC1FA2ED9641}" dt="2020-05-28T18:14:04.788" v="16" actId="1076"/>
          <ac:spMkLst>
            <pc:docMk/>
            <pc:sldMk cId="1956933907" sldId="279"/>
            <ac:spMk id="6" creationId="{904342A3-0061-4D81-8052-A6FCA93D4194}"/>
          </ac:spMkLst>
        </pc:spChg>
        <pc:spChg chg="add mod">
          <ac:chgData name="Giovanni Augusto Rozatti" userId="8b509b85-f4be-466a-bb82-49aa8c1522e4" providerId="ADAL" clId="{2B4D1276-92A5-4D15-B112-AC1FA2ED9641}" dt="2020-05-28T18:19:55.324" v="35" actId="164"/>
          <ac:spMkLst>
            <pc:docMk/>
            <pc:sldMk cId="1956933907" sldId="279"/>
            <ac:spMk id="10" creationId="{D036BEB2-4AE2-49C0-B890-D9810D4F13A4}"/>
          </ac:spMkLst>
        </pc:spChg>
        <pc:spChg chg="mod ord">
          <ac:chgData name="Giovanni Augusto Rozatti" userId="8b509b85-f4be-466a-bb82-49aa8c1522e4" providerId="ADAL" clId="{2B4D1276-92A5-4D15-B112-AC1FA2ED9641}" dt="2020-05-28T20:59:02.835" v="1711" actId="20577"/>
          <ac:spMkLst>
            <pc:docMk/>
            <pc:sldMk cId="1956933907" sldId="279"/>
            <ac:spMk id="13" creationId="{1A2AA9F9-A036-4F42-9953-EE10A818A0F2}"/>
          </ac:spMkLst>
        </pc:spChg>
        <pc:spChg chg="add mod">
          <ac:chgData name="Giovanni Augusto Rozatti" userId="8b509b85-f4be-466a-bb82-49aa8c1522e4" providerId="ADAL" clId="{2B4D1276-92A5-4D15-B112-AC1FA2ED9641}" dt="2020-05-28T18:19:55.324" v="35" actId="164"/>
          <ac:spMkLst>
            <pc:docMk/>
            <pc:sldMk cId="1956933907" sldId="279"/>
            <ac:spMk id="17" creationId="{54DACB44-D17F-4174-A126-7285AE7CE9A9}"/>
          </ac:spMkLst>
        </pc:spChg>
        <pc:spChg chg="add mod">
          <ac:chgData name="Giovanni Augusto Rozatti" userId="8b509b85-f4be-466a-bb82-49aa8c1522e4" providerId="ADAL" clId="{2B4D1276-92A5-4D15-B112-AC1FA2ED9641}" dt="2020-05-28T18:42:59.394" v="1118" actId="1076"/>
          <ac:spMkLst>
            <pc:docMk/>
            <pc:sldMk cId="1956933907" sldId="279"/>
            <ac:spMk id="19" creationId="{BE9F548C-ABD8-40D0-8A40-8A0657A18E4B}"/>
          </ac:spMkLst>
        </pc:spChg>
        <pc:grpChg chg="add del mod">
          <ac:chgData name="Giovanni Augusto Rozatti" userId="8b509b85-f4be-466a-bb82-49aa8c1522e4" providerId="ADAL" clId="{2B4D1276-92A5-4D15-B112-AC1FA2ED9641}" dt="2020-05-28T21:00:27.966" v="1735" actId="1076"/>
          <ac:grpSpMkLst>
            <pc:docMk/>
            <pc:sldMk cId="1956933907" sldId="279"/>
            <ac:grpSpMk id="14" creationId="{4755E793-96F9-4214-B249-2CFA8F285670}"/>
          </ac:grpSpMkLst>
        </pc:grpChg>
        <pc:grpChg chg="add mod">
          <ac:chgData name="Giovanni Augusto Rozatti" userId="8b509b85-f4be-466a-bb82-49aa8c1522e4" providerId="ADAL" clId="{2B4D1276-92A5-4D15-B112-AC1FA2ED9641}" dt="2020-05-31T18:19:27.415" v="7367" actId="1076"/>
          <ac:grpSpMkLst>
            <pc:docMk/>
            <pc:sldMk cId="1956933907" sldId="279"/>
            <ac:grpSpMk id="18" creationId="{9C5FF89E-FD45-4669-A0DC-078B2279D85B}"/>
          </ac:grpSpMkLst>
        </pc:grpChg>
        <pc:picChg chg="add mod modCrop">
          <ac:chgData name="Giovanni Augusto Rozatti" userId="8b509b85-f4be-466a-bb82-49aa8c1522e4" providerId="ADAL" clId="{2B4D1276-92A5-4D15-B112-AC1FA2ED9641}" dt="2020-05-28T18:11:30.885" v="6" actId="1076"/>
          <ac:picMkLst>
            <pc:docMk/>
            <pc:sldMk cId="1956933907" sldId="279"/>
            <ac:picMk id="2" creationId="{6BC12398-FEF4-4444-BCF1-900C5099EC39}"/>
          </ac:picMkLst>
        </pc:picChg>
        <pc:picChg chg="del">
          <ac:chgData name="Giovanni Augusto Rozatti" userId="8b509b85-f4be-466a-bb82-49aa8c1522e4" providerId="ADAL" clId="{2B4D1276-92A5-4D15-B112-AC1FA2ED9641}" dt="2020-05-28T20:59:58.990" v="1719" actId="478"/>
          <ac:picMkLst>
            <pc:docMk/>
            <pc:sldMk cId="1956933907" sldId="279"/>
            <ac:picMk id="11" creationId="{CC273A89-E4AD-47BD-AEA2-0F4201CB46F2}"/>
          </ac:picMkLst>
        </pc:picChg>
        <pc:picChg chg="add mod ord">
          <ac:chgData name="Giovanni Augusto Rozatti" userId="8b509b85-f4be-466a-bb82-49aa8c1522e4" providerId="ADAL" clId="{2B4D1276-92A5-4D15-B112-AC1FA2ED9641}" dt="2020-05-28T21:00:19.805" v="1734" actId="1076"/>
          <ac:picMkLst>
            <pc:docMk/>
            <pc:sldMk cId="1956933907" sldId="279"/>
            <ac:picMk id="20" creationId="{B84FB41D-CEF2-45AA-8220-4CDFB561F21F}"/>
          </ac:picMkLst>
        </pc:picChg>
        <pc:cxnChg chg="add mod">
          <ac:chgData name="Giovanni Augusto Rozatti" userId="8b509b85-f4be-466a-bb82-49aa8c1522e4" providerId="ADAL" clId="{2B4D1276-92A5-4D15-B112-AC1FA2ED9641}" dt="2020-05-28T18:19:55.324" v="35" actId="164"/>
          <ac:cxnSpMkLst>
            <pc:docMk/>
            <pc:sldMk cId="1956933907" sldId="279"/>
            <ac:cxnSpMk id="8" creationId="{06224D3E-45DB-4522-B7EB-7CB24EFE199A}"/>
          </ac:cxnSpMkLst>
        </pc:cxnChg>
        <pc:cxnChg chg="add mod">
          <ac:chgData name="Giovanni Augusto Rozatti" userId="8b509b85-f4be-466a-bb82-49aa8c1522e4" providerId="ADAL" clId="{2B4D1276-92A5-4D15-B112-AC1FA2ED9641}" dt="2020-05-28T18:19:55.324" v="35" actId="164"/>
          <ac:cxnSpMkLst>
            <pc:docMk/>
            <pc:sldMk cId="1956933907" sldId="279"/>
            <ac:cxnSpMk id="16" creationId="{5BE569C9-D45A-4BB3-A778-1B565DD14289}"/>
          </ac:cxnSpMkLst>
        </pc:cxnChg>
      </pc:sldChg>
      <pc:sldChg chg="addSp delSp modSp add ord modTransition modAnim">
        <pc:chgData name="Giovanni Augusto Rozatti" userId="8b509b85-f4be-466a-bb82-49aa8c1522e4" providerId="ADAL" clId="{2B4D1276-92A5-4D15-B112-AC1FA2ED9641}" dt="2020-05-31T18:55:55.284" v="7851"/>
        <pc:sldMkLst>
          <pc:docMk/>
          <pc:sldMk cId="3005457911" sldId="280"/>
        </pc:sldMkLst>
        <pc:spChg chg="del">
          <ac:chgData name="Giovanni Augusto Rozatti" userId="8b509b85-f4be-466a-bb82-49aa8c1522e4" providerId="ADAL" clId="{2B4D1276-92A5-4D15-B112-AC1FA2ED9641}" dt="2020-05-28T18:21:11.755" v="38" actId="478"/>
          <ac:spMkLst>
            <pc:docMk/>
            <pc:sldMk cId="3005457911" sldId="280"/>
            <ac:spMk id="6" creationId="{904342A3-0061-4D81-8052-A6FCA93D4194}"/>
          </ac:spMkLst>
        </pc:spChg>
        <pc:spChg chg="add mod">
          <ac:chgData name="Giovanni Augusto Rozatti" userId="8b509b85-f4be-466a-bb82-49aa8c1522e4" providerId="ADAL" clId="{2B4D1276-92A5-4D15-B112-AC1FA2ED9641}" dt="2020-05-28T18:44:04.014" v="1119" actId="1076"/>
          <ac:spMkLst>
            <pc:docMk/>
            <pc:sldMk cId="3005457911" sldId="280"/>
            <ac:spMk id="7" creationId="{7D4831BA-3FAD-458B-962C-289949351D17}"/>
          </ac:spMkLst>
        </pc:spChg>
        <pc:spChg chg="del">
          <ac:chgData name="Giovanni Augusto Rozatti" userId="8b509b85-f4be-466a-bb82-49aa8c1522e4" providerId="ADAL" clId="{2B4D1276-92A5-4D15-B112-AC1FA2ED9641}" dt="2020-05-28T18:21:11.755" v="38" actId="478"/>
          <ac:spMkLst>
            <pc:docMk/>
            <pc:sldMk cId="3005457911" sldId="280"/>
            <ac:spMk id="13" creationId="{1A2AA9F9-A036-4F42-9953-EE10A818A0F2}"/>
          </ac:spMkLst>
        </pc:spChg>
        <pc:spChg chg="add del mod">
          <ac:chgData name="Giovanni Augusto Rozatti" userId="8b509b85-f4be-466a-bb82-49aa8c1522e4" providerId="ADAL" clId="{2B4D1276-92A5-4D15-B112-AC1FA2ED9641}" dt="2020-05-28T18:21:37.560" v="41" actId="478"/>
          <ac:spMkLst>
            <pc:docMk/>
            <pc:sldMk cId="3005457911" sldId="280"/>
            <ac:spMk id="19" creationId="{131756B2-BC70-44C8-B5EA-56B8486D7FC4}"/>
          </ac:spMkLst>
        </pc:spChg>
        <pc:spChg chg="add mod">
          <ac:chgData name="Giovanni Augusto Rozatti" userId="8b509b85-f4be-466a-bb82-49aa8c1522e4" providerId="ADAL" clId="{2B4D1276-92A5-4D15-B112-AC1FA2ED9641}" dt="2020-05-28T18:44:04.014" v="1119" actId="1076"/>
          <ac:spMkLst>
            <pc:docMk/>
            <pc:sldMk cId="3005457911" sldId="280"/>
            <ac:spMk id="20" creationId="{71123A11-6851-4131-AA2C-1885B877B905}"/>
          </ac:spMkLst>
        </pc:spChg>
        <pc:spChg chg="add">
          <ac:chgData name="Giovanni Augusto Rozatti" userId="8b509b85-f4be-466a-bb82-49aa8c1522e4" providerId="ADAL" clId="{2B4D1276-92A5-4D15-B112-AC1FA2ED9641}" dt="2020-05-28T18:30:29.948" v="528"/>
          <ac:spMkLst>
            <pc:docMk/>
            <pc:sldMk cId="3005457911" sldId="280"/>
            <ac:spMk id="22" creationId="{60541654-CB47-4F57-AD62-9F650F0776C9}"/>
          </ac:spMkLst>
        </pc:spChg>
        <pc:spChg chg="add mod">
          <ac:chgData name="Giovanni Augusto Rozatti" userId="8b509b85-f4be-466a-bb82-49aa8c1522e4" providerId="ADAL" clId="{2B4D1276-92A5-4D15-B112-AC1FA2ED9641}" dt="2020-05-28T18:44:04.014" v="1119" actId="1076"/>
          <ac:spMkLst>
            <pc:docMk/>
            <pc:sldMk cId="3005457911" sldId="280"/>
            <ac:spMk id="23" creationId="{BAA29C1A-99F8-4186-8854-D166A161A3E0}"/>
          </ac:spMkLst>
        </pc:spChg>
        <pc:grpChg chg="del">
          <ac:chgData name="Giovanni Augusto Rozatti" userId="8b509b85-f4be-466a-bb82-49aa8c1522e4" providerId="ADAL" clId="{2B4D1276-92A5-4D15-B112-AC1FA2ED9641}" dt="2020-05-28T18:21:11.755" v="38" actId="478"/>
          <ac:grpSpMkLst>
            <pc:docMk/>
            <pc:sldMk cId="3005457911" sldId="280"/>
            <ac:grpSpMk id="14" creationId="{4755E793-96F9-4214-B249-2CFA8F285670}"/>
          </ac:grpSpMkLst>
        </pc:grpChg>
        <pc:grpChg chg="del">
          <ac:chgData name="Giovanni Augusto Rozatti" userId="8b509b85-f4be-466a-bb82-49aa8c1522e4" providerId="ADAL" clId="{2B4D1276-92A5-4D15-B112-AC1FA2ED9641}" dt="2020-05-28T18:21:11.755" v="38" actId="478"/>
          <ac:grpSpMkLst>
            <pc:docMk/>
            <pc:sldMk cId="3005457911" sldId="280"/>
            <ac:grpSpMk id="18" creationId="{9C5FF89E-FD45-4669-A0DC-078B2279D85B}"/>
          </ac:grpSpMkLst>
        </pc:grpChg>
        <pc:picChg chg="del">
          <ac:chgData name="Giovanni Augusto Rozatti" userId="8b509b85-f4be-466a-bb82-49aa8c1522e4" providerId="ADAL" clId="{2B4D1276-92A5-4D15-B112-AC1FA2ED9641}" dt="2020-05-28T18:21:11.755" v="38" actId="478"/>
          <ac:picMkLst>
            <pc:docMk/>
            <pc:sldMk cId="3005457911" sldId="280"/>
            <ac:picMk id="2" creationId="{6BC12398-FEF4-4444-BCF1-900C5099EC39}"/>
          </ac:picMkLst>
        </pc:picChg>
        <pc:cxnChg chg="mod">
          <ac:chgData name="Giovanni Augusto Rozatti" userId="8b509b85-f4be-466a-bb82-49aa8c1522e4" providerId="ADAL" clId="{2B4D1276-92A5-4D15-B112-AC1FA2ED9641}" dt="2020-05-28T18:21:11.755" v="38" actId="478"/>
          <ac:cxnSpMkLst>
            <pc:docMk/>
            <pc:sldMk cId="3005457911" sldId="280"/>
            <ac:cxnSpMk id="16" creationId="{5BE569C9-D45A-4BB3-A778-1B565DD14289}"/>
          </ac:cxnSpMkLst>
        </pc:cxnChg>
      </pc:sldChg>
      <pc:sldChg chg="addSp delSp modSp add modTransition modAnim addCm delCm">
        <pc:chgData name="Giovanni Augusto Rozatti" userId="8b509b85-f4be-466a-bb82-49aa8c1522e4" providerId="ADAL" clId="{2B4D1276-92A5-4D15-B112-AC1FA2ED9641}" dt="2020-06-01T10:45:49.632" v="7924"/>
        <pc:sldMkLst>
          <pc:docMk/>
          <pc:sldMk cId="2738106683" sldId="281"/>
        </pc:sldMkLst>
        <pc:spChg chg="del mod topLvl">
          <ac:chgData name="Giovanni Augusto Rozatti" userId="8b509b85-f4be-466a-bb82-49aa8c1522e4" providerId="ADAL" clId="{2B4D1276-92A5-4D15-B112-AC1FA2ED9641}" dt="2020-05-28T20:07:29.917" v="1139" actId="478"/>
          <ac:spMkLst>
            <pc:docMk/>
            <pc:sldMk cId="2738106683" sldId="281"/>
            <ac:spMk id="5" creationId="{AF16B023-A48B-4513-AD60-F785BE1795A0}"/>
          </ac:spMkLst>
        </pc:spChg>
        <pc:spChg chg="add mod">
          <ac:chgData name="Giovanni Augusto Rozatti" userId="8b509b85-f4be-466a-bb82-49aa8c1522e4" providerId="ADAL" clId="{2B4D1276-92A5-4D15-B112-AC1FA2ED9641}" dt="2020-05-28T20:26:36.319" v="1534" actId="403"/>
          <ac:spMkLst>
            <pc:docMk/>
            <pc:sldMk cId="2738106683" sldId="281"/>
            <ac:spMk id="7" creationId="{35BB340E-23F7-4BF5-B1C1-C8CF5956DA28}"/>
          </ac:spMkLst>
        </pc:spChg>
        <pc:spChg chg="add mod">
          <ac:chgData name="Giovanni Augusto Rozatti" userId="8b509b85-f4be-466a-bb82-49aa8c1522e4" providerId="ADAL" clId="{2B4D1276-92A5-4D15-B112-AC1FA2ED9641}" dt="2020-05-28T20:10:46.940" v="1392" actId="20577"/>
          <ac:spMkLst>
            <pc:docMk/>
            <pc:sldMk cId="2738106683" sldId="281"/>
            <ac:spMk id="8" creationId="{F5003E6D-292F-496A-947A-F9B60FC8E048}"/>
          </ac:spMkLst>
        </pc:spChg>
        <pc:spChg chg="add mod">
          <ac:chgData name="Giovanni Augusto Rozatti" userId="8b509b85-f4be-466a-bb82-49aa8c1522e4" providerId="ADAL" clId="{2B4D1276-92A5-4D15-B112-AC1FA2ED9641}" dt="2020-05-28T20:11:57.737" v="1452" actId="1076"/>
          <ac:spMkLst>
            <pc:docMk/>
            <pc:sldMk cId="2738106683" sldId="281"/>
            <ac:spMk id="9" creationId="{C1C385CB-E442-4942-B82E-7309B6D9F988}"/>
          </ac:spMkLst>
        </pc:spChg>
        <pc:spChg chg="add del mod">
          <ac:chgData name="Giovanni Augusto Rozatti" userId="8b509b85-f4be-466a-bb82-49aa8c1522e4" providerId="ADAL" clId="{2B4D1276-92A5-4D15-B112-AC1FA2ED9641}" dt="2020-05-28T20:31:35.673" v="1647" actId="478"/>
          <ac:spMkLst>
            <pc:docMk/>
            <pc:sldMk cId="2738106683" sldId="281"/>
            <ac:spMk id="10" creationId="{1F1AAE7A-A800-411F-8464-9F4212C50F19}"/>
          </ac:spMkLst>
        </pc:spChg>
        <pc:spChg chg="add mod">
          <ac:chgData name="Giovanni Augusto Rozatti" userId="8b509b85-f4be-466a-bb82-49aa8c1522e4" providerId="ADAL" clId="{2B4D1276-92A5-4D15-B112-AC1FA2ED9641}" dt="2020-05-31T17:22:22.914" v="7352" actId="1076"/>
          <ac:spMkLst>
            <pc:docMk/>
            <pc:sldMk cId="2738106683" sldId="281"/>
            <ac:spMk id="10" creationId="{6072BAAD-A8F2-4E5F-9419-3A6C3E2401B6}"/>
          </ac:spMkLst>
        </pc:spChg>
        <pc:spChg chg="add mod">
          <ac:chgData name="Giovanni Augusto Rozatti" userId="8b509b85-f4be-466a-bb82-49aa8c1522e4" providerId="ADAL" clId="{2B4D1276-92A5-4D15-B112-AC1FA2ED9641}" dt="2020-05-28T20:58:52.295" v="1709" actId="20577"/>
          <ac:spMkLst>
            <pc:docMk/>
            <pc:sldMk cId="2738106683" sldId="281"/>
            <ac:spMk id="11" creationId="{130975E3-833D-49F8-80F7-EAAB0C31E3A6}"/>
          </ac:spMkLst>
        </pc:spChg>
        <pc:spChg chg="add mod">
          <ac:chgData name="Giovanni Augusto Rozatti" userId="8b509b85-f4be-466a-bb82-49aa8c1522e4" providerId="ADAL" clId="{2B4D1276-92A5-4D15-B112-AC1FA2ED9641}" dt="2020-05-28T21:02:27.164" v="1780" actId="1076"/>
          <ac:spMkLst>
            <pc:docMk/>
            <pc:sldMk cId="2738106683" sldId="281"/>
            <ac:spMk id="12" creationId="{1C90A1D0-C585-4D0E-8C12-0280E5829CFF}"/>
          </ac:spMkLst>
        </pc:spChg>
        <pc:grpChg chg="del">
          <ac:chgData name="Giovanni Augusto Rozatti" userId="8b509b85-f4be-466a-bb82-49aa8c1522e4" providerId="ADAL" clId="{2B4D1276-92A5-4D15-B112-AC1FA2ED9641}" dt="2020-05-28T20:07:27.744" v="1138" actId="478"/>
          <ac:grpSpMkLst>
            <pc:docMk/>
            <pc:sldMk cId="2738106683" sldId="281"/>
            <ac:grpSpMk id="6" creationId="{888BCB46-B74F-4692-834C-9B5AA0152983}"/>
          </ac:grpSpMkLst>
        </pc:grpChg>
        <pc:picChg chg="del topLvl">
          <ac:chgData name="Giovanni Augusto Rozatti" userId="8b509b85-f4be-466a-bb82-49aa8c1522e4" providerId="ADAL" clId="{2B4D1276-92A5-4D15-B112-AC1FA2ED9641}" dt="2020-05-28T20:07:27.744" v="1138" actId="478"/>
          <ac:picMkLst>
            <pc:docMk/>
            <pc:sldMk cId="2738106683" sldId="281"/>
            <ac:picMk id="2" creationId="{EF0A1935-D4AB-41D6-9DFE-5C21EA6B3AA9}"/>
          </ac:picMkLst>
        </pc:picChg>
      </pc:sldChg>
      <pc:sldChg chg="add del">
        <pc:chgData name="Giovanni Augusto Rozatti" userId="8b509b85-f4be-466a-bb82-49aa8c1522e4" providerId="ADAL" clId="{2B4D1276-92A5-4D15-B112-AC1FA2ED9641}" dt="2020-05-28T20:07:20.851" v="1135" actId="2696"/>
        <pc:sldMkLst>
          <pc:docMk/>
          <pc:sldMk cId="3223709970" sldId="281"/>
        </pc:sldMkLst>
      </pc:sldChg>
      <pc:sldChg chg="addSp delSp modSp add modAnim">
        <pc:chgData name="Giovanni Augusto Rozatti" userId="8b509b85-f4be-466a-bb82-49aa8c1522e4" providerId="ADAL" clId="{2B4D1276-92A5-4D15-B112-AC1FA2ED9641}" dt="2020-06-01T11:32:35.558" v="8034"/>
        <pc:sldMkLst>
          <pc:docMk/>
          <pc:sldMk cId="3733779106" sldId="282"/>
        </pc:sldMkLst>
        <pc:spChg chg="del">
          <ac:chgData name="Giovanni Augusto Rozatti" userId="8b509b85-f4be-466a-bb82-49aa8c1522e4" providerId="ADAL" clId="{2B4D1276-92A5-4D15-B112-AC1FA2ED9641}" dt="2020-05-30T06:15:04.592" v="2006" actId="478"/>
          <ac:spMkLst>
            <pc:docMk/>
            <pc:sldMk cId="3733779106" sldId="282"/>
            <ac:spMk id="3" creationId="{5B443F4D-61A6-49CA-86EC-19599D9C7184}"/>
          </ac:spMkLst>
        </pc:spChg>
        <pc:spChg chg="mod">
          <ac:chgData name="Giovanni Augusto Rozatti" userId="8b509b85-f4be-466a-bb82-49aa8c1522e4" providerId="ADAL" clId="{2B4D1276-92A5-4D15-B112-AC1FA2ED9641}" dt="2020-05-30T06:16:40.065" v="2010" actId="1076"/>
          <ac:spMkLst>
            <pc:docMk/>
            <pc:sldMk cId="3733779106" sldId="282"/>
            <ac:spMk id="5" creationId="{0DBB4625-36AB-46EA-959E-FB2CE904253D}"/>
          </ac:spMkLst>
        </pc:spChg>
        <pc:spChg chg="mod">
          <ac:chgData name="Giovanni Augusto Rozatti" userId="8b509b85-f4be-466a-bb82-49aa8c1522e4" providerId="ADAL" clId="{2B4D1276-92A5-4D15-B112-AC1FA2ED9641}" dt="2020-05-30T06:32:58.522" v="2888" actId="108"/>
          <ac:spMkLst>
            <pc:docMk/>
            <pc:sldMk cId="3733779106" sldId="282"/>
            <ac:spMk id="6" creationId="{95B2A5E4-7DB1-4DB7-918B-25D77C85DB35}"/>
          </ac:spMkLst>
        </pc:spChg>
        <pc:spChg chg="add mod topLvl">
          <ac:chgData name="Giovanni Augusto Rozatti" userId="8b509b85-f4be-466a-bb82-49aa8c1522e4" providerId="ADAL" clId="{2B4D1276-92A5-4D15-B112-AC1FA2ED9641}" dt="2020-06-01T10:34:32.006" v="7870" actId="165"/>
          <ac:spMkLst>
            <pc:docMk/>
            <pc:sldMk cId="3733779106" sldId="282"/>
            <ac:spMk id="7" creationId="{289D119F-205A-40BB-BF3A-B181F23C4F62}"/>
          </ac:spMkLst>
        </pc:spChg>
        <pc:spChg chg="del">
          <ac:chgData name="Giovanni Augusto Rozatti" userId="8b509b85-f4be-466a-bb82-49aa8c1522e4" providerId="ADAL" clId="{2B4D1276-92A5-4D15-B112-AC1FA2ED9641}" dt="2020-05-30T06:15:04.592" v="2006" actId="478"/>
          <ac:spMkLst>
            <pc:docMk/>
            <pc:sldMk cId="3733779106" sldId="282"/>
            <ac:spMk id="11" creationId="{3D0ACA13-C17D-4D7C-9ED7-52247840B192}"/>
          </ac:spMkLst>
        </pc:spChg>
        <pc:spChg chg="add del">
          <ac:chgData name="Giovanni Augusto Rozatti" userId="8b509b85-f4be-466a-bb82-49aa8c1522e4" providerId="ADAL" clId="{2B4D1276-92A5-4D15-B112-AC1FA2ED9641}" dt="2020-05-30T06:15:00.917" v="2005"/>
          <ac:spMkLst>
            <pc:docMk/>
            <pc:sldMk cId="3733779106" sldId="282"/>
            <ac:spMk id="14" creationId="{37B228CB-D716-4B4E-A0BC-FFCA7750420D}"/>
          </ac:spMkLst>
        </pc:spChg>
        <pc:spChg chg="add mod">
          <ac:chgData name="Giovanni Augusto Rozatti" userId="8b509b85-f4be-466a-bb82-49aa8c1522e4" providerId="ADAL" clId="{2B4D1276-92A5-4D15-B112-AC1FA2ED9641}" dt="2020-05-30T06:42:43.642" v="3275" actId="20577"/>
          <ac:spMkLst>
            <pc:docMk/>
            <pc:sldMk cId="3733779106" sldId="282"/>
            <ac:spMk id="16" creationId="{D177B8AE-8CBE-4AED-A1FB-951864A33B45}"/>
          </ac:spMkLst>
        </pc:spChg>
        <pc:spChg chg="add">
          <ac:chgData name="Giovanni Augusto Rozatti" userId="8b509b85-f4be-466a-bb82-49aa8c1522e4" providerId="ADAL" clId="{2B4D1276-92A5-4D15-B112-AC1FA2ED9641}" dt="2020-05-30T06:16:08.519" v="2009"/>
          <ac:spMkLst>
            <pc:docMk/>
            <pc:sldMk cId="3733779106" sldId="282"/>
            <ac:spMk id="17" creationId="{1AD6B7D4-52F7-4324-A036-FF954E2B1C73}"/>
          </ac:spMkLst>
        </pc:spChg>
        <pc:spChg chg="add">
          <ac:chgData name="Giovanni Augusto Rozatti" userId="8b509b85-f4be-466a-bb82-49aa8c1522e4" providerId="ADAL" clId="{2B4D1276-92A5-4D15-B112-AC1FA2ED9641}" dt="2020-05-30T06:16:08.519" v="2009"/>
          <ac:spMkLst>
            <pc:docMk/>
            <pc:sldMk cId="3733779106" sldId="282"/>
            <ac:spMk id="18" creationId="{641F2547-F1B4-4A73-BF20-702657CA67F7}"/>
          </ac:spMkLst>
        </pc:spChg>
        <pc:spChg chg="add del">
          <ac:chgData name="Giovanni Augusto Rozatti" userId="8b509b85-f4be-466a-bb82-49aa8c1522e4" providerId="ADAL" clId="{2B4D1276-92A5-4D15-B112-AC1FA2ED9641}" dt="2020-05-30T06:19:38.602" v="2136"/>
          <ac:spMkLst>
            <pc:docMk/>
            <pc:sldMk cId="3733779106" sldId="282"/>
            <ac:spMk id="20" creationId="{573A3597-83BA-40E7-853B-F185CAEBCE06}"/>
          </ac:spMkLst>
        </pc:spChg>
        <pc:spChg chg="add del">
          <ac:chgData name="Giovanni Augusto Rozatti" userId="8b509b85-f4be-466a-bb82-49aa8c1522e4" providerId="ADAL" clId="{2B4D1276-92A5-4D15-B112-AC1FA2ED9641}" dt="2020-05-30T06:19:38.602" v="2136"/>
          <ac:spMkLst>
            <pc:docMk/>
            <pc:sldMk cId="3733779106" sldId="282"/>
            <ac:spMk id="21" creationId="{F17973F3-D22F-4709-8E70-796BDA43DA0A}"/>
          </ac:spMkLst>
        </pc:spChg>
        <pc:spChg chg="del">
          <ac:chgData name="Giovanni Augusto Rozatti" userId="8b509b85-f4be-466a-bb82-49aa8c1522e4" providerId="ADAL" clId="{2B4D1276-92A5-4D15-B112-AC1FA2ED9641}" dt="2020-05-30T06:15:04.592" v="2006" actId="478"/>
          <ac:spMkLst>
            <pc:docMk/>
            <pc:sldMk cId="3733779106" sldId="282"/>
            <ac:spMk id="22" creationId="{EEB29BE6-102D-49BE-A559-4F68E2653A20}"/>
          </ac:spMkLst>
        </pc:spChg>
        <pc:spChg chg="add mod topLvl">
          <ac:chgData name="Giovanni Augusto Rozatti" userId="8b509b85-f4be-466a-bb82-49aa8c1522e4" providerId="ADAL" clId="{2B4D1276-92A5-4D15-B112-AC1FA2ED9641}" dt="2020-06-01T10:35:50.389" v="7881" actId="1076"/>
          <ac:spMkLst>
            <pc:docMk/>
            <pc:sldMk cId="3733779106" sldId="282"/>
            <ac:spMk id="25" creationId="{E8D91328-5510-4B45-98A5-26D545EBF5F7}"/>
          </ac:spMkLst>
        </pc:spChg>
        <pc:spChg chg="add del mod">
          <ac:chgData name="Giovanni Augusto Rozatti" userId="8b509b85-f4be-466a-bb82-49aa8c1522e4" providerId="ADAL" clId="{2B4D1276-92A5-4D15-B112-AC1FA2ED9641}" dt="2020-05-30T06:47:15.875" v="3304" actId="478"/>
          <ac:spMkLst>
            <pc:docMk/>
            <pc:sldMk cId="3733779106" sldId="282"/>
            <ac:spMk id="27" creationId="{0388FF16-FF18-49DB-A8BE-663D80B4CFEB}"/>
          </ac:spMkLst>
        </pc:spChg>
        <pc:spChg chg="add del mod">
          <ac:chgData name="Giovanni Augusto Rozatti" userId="8b509b85-f4be-466a-bb82-49aa8c1522e4" providerId="ADAL" clId="{2B4D1276-92A5-4D15-B112-AC1FA2ED9641}" dt="2020-05-30T06:48:44.256" v="3313" actId="478"/>
          <ac:spMkLst>
            <pc:docMk/>
            <pc:sldMk cId="3733779106" sldId="282"/>
            <ac:spMk id="29" creationId="{FBDA29A6-8453-4445-AF95-FECD24C2367F}"/>
          </ac:spMkLst>
        </pc:spChg>
        <pc:spChg chg="add del mod">
          <ac:chgData name="Giovanni Augusto Rozatti" userId="8b509b85-f4be-466a-bb82-49aa8c1522e4" providerId="ADAL" clId="{2B4D1276-92A5-4D15-B112-AC1FA2ED9641}" dt="2020-05-30T06:48:43.408" v="3312" actId="478"/>
          <ac:spMkLst>
            <pc:docMk/>
            <pc:sldMk cId="3733779106" sldId="282"/>
            <ac:spMk id="31" creationId="{7D2BB3A1-33E9-44CE-ACB1-D60E112360A0}"/>
          </ac:spMkLst>
        </pc:spChg>
        <pc:spChg chg="add">
          <ac:chgData name="Giovanni Augusto Rozatti" userId="8b509b85-f4be-466a-bb82-49aa8c1522e4" providerId="ADAL" clId="{2B4D1276-92A5-4D15-B112-AC1FA2ED9641}" dt="2020-06-01T11:32:35.558" v="8034"/>
          <ac:spMkLst>
            <pc:docMk/>
            <pc:sldMk cId="3733779106" sldId="282"/>
            <ac:spMk id="34" creationId="{4FD0FEC4-FBBF-496B-B124-558E7E46DE8D}"/>
          </ac:spMkLst>
        </pc:spChg>
        <pc:spChg chg="add">
          <ac:chgData name="Giovanni Augusto Rozatti" userId="8b509b85-f4be-466a-bb82-49aa8c1522e4" providerId="ADAL" clId="{2B4D1276-92A5-4D15-B112-AC1FA2ED9641}" dt="2020-06-01T11:32:35.558" v="8034"/>
          <ac:spMkLst>
            <pc:docMk/>
            <pc:sldMk cId="3733779106" sldId="282"/>
            <ac:spMk id="36" creationId="{1EAA1B5D-AE25-4F1C-B25A-74554FF0ACBA}"/>
          </ac:spMkLst>
        </pc:spChg>
        <pc:spChg chg="add mod">
          <ac:chgData name="Giovanni Augusto Rozatti" userId="8b509b85-f4be-466a-bb82-49aa8c1522e4" providerId="ADAL" clId="{2B4D1276-92A5-4D15-B112-AC1FA2ED9641}" dt="2020-06-01T10:33:30.636" v="7863" actId="164"/>
          <ac:spMkLst>
            <pc:docMk/>
            <pc:sldMk cId="3733779106" sldId="282"/>
            <ac:spMk id="37" creationId="{47EADECE-FD14-40AB-BBDE-045DE19F3FC9}"/>
          </ac:spMkLst>
        </pc:spChg>
        <pc:spChg chg="add mod">
          <ac:chgData name="Giovanni Augusto Rozatti" userId="8b509b85-f4be-466a-bb82-49aa8c1522e4" providerId="ADAL" clId="{2B4D1276-92A5-4D15-B112-AC1FA2ED9641}" dt="2020-06-01T10:33:30.636" v="7863" actId="164"/>
          <ac:spMkLst>
            <pc:docMk/>
            <pc:sldMk cId="3733779106" sldId="282"/>
            <ac:spMk id="38" creationId="{55CE6C89-84EC-4329-83C2-DC4C7EF703D5}"/>
          </ac:spMkLst>
        </pc:spChg>
        <pc:spChg chg="add mod">
          <ac:chgData name="Giovanni Augusto Rozatti" userId="8b509b85-f4be-466a-bb82-49aa8c1522e4" providerId="ADAL" clId="{2B4D1276-92A5-4D15-B112-AC1FA2ED9641}" dt="2020-06-01T10:33:46.060" v="7864" actId="164"/>
          <ac:spMkLst>
            <pc:docMk/>
            <pc:sldMk cId="3733779106" sldId="282"/>
            <ac:spMk id="39" creationId="{06BC9C4C-0EC4-4319-B8FD-ACD0BDB4018F}"/>
          </ac:spMkLst>
        </pc:spChg>
        <pc:spChg chg="add mod">
          <ac:chgData name="Giovanni Augusto Rozatti" userId="8b509b85-f4be-466a-bb82-49aa8c1522e4" providerId="ADAL" clId="{2B4D1276-92A5-4D15-B112-AC1FA2ED9641}" dt="2020-06-01T10:33:46.060" v="7864" actId="164"/>
          <ac:spMkLst>
            <pc:docMk/>
            <pc:sldMk cId="3733779106" sldId="282"/>
            <ac:spMk id="40" creationId="{E2144630-F071-4C6A-ADB9-7DD923ACD7EB}"/>
          </ac:spMkLst>
        </pc:spChg>
        <pc:spChg chg="add mod">
          <ac:chgData name="Giovanni Augusto Rozatti" userId="8b509b85-f4be-466a-bb82-49aa8c1522e4" providerId="ADAL" clId="{2B4D1276-92A5-4D15-B112-AC1FA2ED9641}" dt="2020-06-01T10:33:53.272" v="7865" actId="164"/>
          <ac:spMkLst>
            <pc:docMk/>
            <pc:sldMk cId="3733779106" sldId="282"/>
            <ac:spMk id="41" creationId="{0750A8DB-555B-4DB5-96A5-A32C4AEBC9B5}"/>
          </ac:spMkLst>
        </pc:spChg>
        <pc:spChg chg="add mod">
          <ac:chgData name="Giovanni Augusto Rozatti" userId="8b509b85-f4be-466a-bb82-49aa8c1522e4" providerId="ADAL" clId="{2B4D1276-92A5-4D15-B112-AC1FA2ED9641}" dt="2020-06-01T10:33:53.272" v="7865" actId="164"/>
          <ac:spMkLst>
            <pc:docMk/>
            <pc:sldMk cId="3733779106" sldId="282"/>
            <ac:spMk id="42" creationId="{49B7119C-26F0-4758-9B4F-E6A9B714F0B8}"/>
          </ac:spMkLst>
        </pc:spChg>
        <pc:spChg chg="add del mod">
          <ac:chgData name="Giovanni Augusto Rozatti" userId="8b509b85-f4be-466a-bb82-49aa8c1522e4" providerId="ADAL" clId="{2B4D1276-92A5-4D15-B112-AC1FA2ED9641}" dt="2020-06-01T11:32:34.988" v="8033"/>
          <ac:spMkLst>
            <pc:docMk/>
            <pc:sldMk cId="3733779106" sldId="282"/>
            <ac:spMk id="43" creationId="{1F5445C5-2EEC-4938-AB0F-D1BE5173F25E}"/>
          </ac:spMkLst>
        </pc:spChg>
        <pc:spChg chg="add del mod">
          <ac:chgData name="Giovanni Augusto Rozatti" userId="8b509b85-f4be-466a-bb82-49aa8c1522e4" providerId="ADAL" clId="{2B4D1276-92A5-4D15-B112-AC1FA2ED9641}" dt="2020-05-30T07:07:34.626" v="3424" actId="478"/>
          <ac:spMkLst>
            <pc:docMk/>
            <pc:sldMk cId="3733779106" sldId="282"/>
            <ac:spMk id="44" creationId="{23E6DC9D-19C7-469D-9321-9A95DD4DBF62}"/>
          </ac:spMkLst>
        </pc:spChg>
        <pc:spChg chg="add">
          <ac:chgData name="Giovanni Augusto Rozatti" userId="8b509b85-f4be-466a-bb82-49aa8c1522e4" providerId="ADAL" clId="{2B4D1276-92A5-4D15-B112-AC1FA2ED9641}" dt="2020-06-01T11:32:35.558" v="8034"/>
          <ac:spMkLst>
            <pc:docMk/>
            <pc:sldMk cId="3733779106" sldId="282"/>
            <ac:spMk id="44" creationId="{76AB803D-598F-4CD4-823F-5E06F4BE17C5}"/>
          </ac:spMkLst>
        </pc:spChg>
        <pc:spChg chg="add del mod">
          <ac:chgData name="Giovanni Augusto Rozatti" userId="8b509b85-f4be-466a-bb82-49aa8c1522e4" providerId="ADAL" clId="{2B4D1276-92A5-4D15-B112-AC1FA2ED9641}" dt="2020-06-01T11:32:34.988" v="8033"/>
          <ac:spMkLst>
            <pc:docMk/>
            <pc:sldMk cId="3733779106" sldId="282"/>
            <ac:spMk id="45" creationId="{A9B08784-B2B0-40E1-861D-7FD2B9506E89}"/>
          </ac:spMkLst>
        </pc:spChg>
        <pc:spChg chg="add del mod">
          <ac:chgData name="Giovanni Augusto Rozatti" userId="8b509b85-f4be-466a-bb82-49aa8c1522e4" providerId="ADAL" clId="{2B4D1276-92A5-4D15-B112-AC1FA2ED9641}" dt="2020-06-01T11:32:34.988" v="8033"/>
          <ac:spMkLst>
            <pc:docMk/>
            <pc:sldMk cId="3733779106" sldId="282"/>
            <ac:spMk id="46" creationId="{441D913A-D0D8-47DF-99CA-CB235C591DE1}"/>
          </ac:spMkLst>
        </pc:spChg>
        <pc:spChg chg="add">
          <ac:chgData name="Giovanni Augusto Rozatti" userId="8b509b85-f4be-466a-bb82-49aa8c1522e4" providerId="ADAL" clId="{2B4D1276-92A5-4D15-B112-AC1FA2ED9641}" dt="2020-06-01T11:32:35.558" v="8034"/>
          <ac:spMkLst>
            <pc:docMk/>
            <pc:sldMk cId="3733779106" sldId="282"/>
            <ac:spMk id="48" creationId="{EB927FCF-1B16-4AFB-A076-92E638145B91}"/>
          </ac:spMkLst>
        </pc:spChg>
        <pc:spChg chg="add del mod">
          <ac:chgData name="Giovanni Augusto Rozatti" userId="8b509b85-f4be-466a-bb82-49aa8c1522e4" providerId="ADAL" clId="{2B4D1276-92A5-4D15-B112-AC1FA2ED9641}" dt="2020-05-30T07:11:22.752" v="3460" actId="478"/>
          <ac:spMkLst>
            <pc:docMk/>
            <pc:sldMk cId="3733779106" sldId="282"/>
            <ac:spMk id="52" creationId="{7996EB93-F9AF-4FD2-AA95-F13D9D5E1A9B}"/>
          </ac:spMkLst>
        </pc:spChg>
        <pc:spChg chg="add del mod">
          <ac:chgData name="Giovanni Augusto Rozatti" userId="8b509b85-f4be-466a-bb82-49aa8c1522e4" providerId="ADAL" clId="{2B4D1276-92A5-4D15-B112-AC1FA2ED9641}" dt="2020-05-30T07:11:07.622" v="3454" actId="478"/>
          <ac:spMkLst>
            <pc:docMk/>
            <pc:sldMk cId="3733779106" sldId="282"/>
            <ac:spMk id="53" creationId="{16E25017-0179-4354-8845-B65F179D621A}"/>
          </ac:spMkLst>
        </pc:spChg>
        <pc:spChg chg="add del mod">
          <ac:chgData name="Giovanni Augusto Rozatti" userId="8b509b85-f4be-466a-bb82-49aa8c1522e4" providerId="ADAL" clId="{2B4D1276-92A5-4D15-B112-AC1FA2ED9641}" dt="2020-06-01T11:32:34.988" v="8033"/>
          <ac:spMkLst>
            <pc:docMk/>
            <pc:sldMk cId="3733779106" sldId="282"/>
            <ac:spMk id="58" creationId="{3120433F-EBCF-4403-A91A-EAA91F4FBCBC}"/>
          </ac:spMkLst>
        </pc:spChg>
        <pc:grpChg chg="add del mod">
          <ac:chgData name="Giovanni Augusto Rozatti" userId="8b509b85-f4be-466a-bb82-49aa8c1522e4" providerId="ADAL" clId="{2B4D1276-92A5-4D15-B112-AC1FA2ED9641}" dt="2020-06-01T10:34:32.006" v="7870" actId="165"/>
          <ac:grpSpMkLst>
            <pc:docMk/>
            <pc:sldMk cId="3733779106" sldId="282"/>
            <ac:grpSpMk id="3" creationId="{80CF7C68-31D2-4798-95DF-653980215DD1}"/>
          </ac:grpSpMkLst>
        </pc:grpChg>
        <pc:grpChg chg="add mod">
          <ac:chgData name="Giovanni Augusto Rozatti" userId="8b509b85-f4be-466a-bb82-49aa8c1522e4" providerId="ADAL" clId="{2B4D1276-92A5-4D15-B112-AC1FA2ED9641}" dt="2020-06-01T11:31:27.517" v="8004" actId="1076"/>
          <ac:grpSpMkLst>
            <pc:docMk/>
            <pc:sldMk cId="3733779106" sldId="282"/>
            <ac:grpSpMk id="4" creationId="{7A2A7125-3B2D-4A63-9670-962B38D028A5}"/>
          </ac:grpSpMkLst>
        </pc:grpChg>
        <pc:grpChg chg="add mod">
          <ac:chgData name="Giovanni Augusto Rozatti" userId="8b509b85-f4be-466a-bb82-49aa8c1522e4" providerId="ADAL" clId="{2B4D1276-92A5-4D15-B112-AC1FA2ED9641}" dt="2020-06-01T10:33:30.636" v="7863" actId="164"/>
          <ac:grpSpMkLst>
            <pc:docMk/>
            <pc:sldMk cId="3733779106" sldId="282"/>
            <ac:grpSpMk id="8" creationId="{F067AA2B-EB2F-418E-8AA5-FA34209ECB9B}"/>
          </ac:grpSpMkLst>
        </pc:grpChg>
        <pc:grpChg chg="add mod">
          <ac:chgData name="Giovanni Augusto Rozatti" userId="8b509b85-f4be-466a-bb82-49aa8c1522e4" providerId="ADAL" clId="{2B4D1276-92A5-4D15-B112-AC1FA2ED9641}" dt="2020-06-01T10:33:46.060" v="7864" actId="164"/>
          <ac:grpSpMkLst>
            <pc:docMk/>
            <pc:sldMk cId="3733779106" sldId="282"/>
            <ac:grpSpMk id="9" creationId="{CD8C0B50-4279-43D8-8611-FF1BE36D85C0}"/>
          </ac:grpSpMkLst>
        </pc:grpChg>
        <pc:grpChg chg="add mod">
          <ac:chgData name="Giovanni Augusto Rozatti" userId="8b509b85-f4be-466a-bb82-49aa8c1522e4" providerId="ADAL" clId="{2B4D1276-92A5-4D15-B112-AC1FA2ED9641}" dt="2020-06-01T10:33:53.272" v="7865" actId="164"/>
          <ac:grpSpMkLst>
            <pc:docMk/>
            <pc:sldMk cId="3733779106" sldId="282"/>
            <ac:grpSpMk id="11" creationId="{6F582187-508B-4E1F-80BC-8CD0AD7958C3}"/>
          </ac:grpSpMkLst>
        </pc:grpChg>
        <pc:grpChg chg="del">
          <ac:chgData name="Giovanni Augusto Rozatti" userId="8b509b85-f4be-466a-bb82-49aa8c1522e4" providerId="ADAL" clId="{2B4D1276-92A5-4D15-B112-AC1FA2ED9641}" dt="2020-05-30T06:15:04.592" v="2006" actId="478"/>
          <ac:grpSpMkLst>
            <pc:docMk/>
            <pc:sldMk cId="3733779106" sldId="282"/>
            <ac:grpSpMk id="19" creationId="{2220C774-3A58-4864-8712-61E478E60D55}"/>
          </ac:grpSpMkLst>
        </pc:grpChg>
        <pc:grpChg chg="add mod">
          <ac:chgData name="Giovanni Augusto Rozatti" userId="8b509b85-f4be-466a-bb82-49aa8c1522e4" providerId="ADAL" clId="{2B4D1276-92A5-4D15-B112-AC1FA2ED9641}" dt="2020-06-01T10:34:08.700" v="7869" actId="1076"/>
          <ac:grpSpMkLst>
            <pc:docMk/>
            <pc:sldMk cId="3733779106" sldId="282"/>
            <ac:grpSpMk id="30" creationId="{55F6FED8-32C1-417F-8C0A-0E2004BE8737}"/>
          </ac:grpSpMkLst>
        </pc:grpChg>
        <pc:picChg chg="add mod topLvl modCrop">
          <ac:chgData name="Giovanni Augusto Rozatti" userId="8b509b85-f4be-466a-bb82-49aa8c1522e4" providerId="ADAL" clId="{2B4D1276-92A5-4D15-B112-AC1FA2ED9641}" dt="2020-06-01T10:34:32.006" v="7870" actId="165"/>
          <ac:picMkLst>
            <pc:docMk/>
            <pc:sldMk cId="3733779106" sldId="282"/>
            <ac:picMk id="2" creationId="{A059B87C-DA61-4D8C-AE96-A03388BFDA6E}"/>
          </ac:picMkLst>
        </pc:picChg>
        <pc:picChg chg="del">
          <ac:chgData name="Giovanni Augusto Rozatti" userId="8b509b85-f4be-466a-bb82-49aa8c1522e4" providerId="ADAL" clId="{2B4D1276-92A5-4D15-B112-AC1FA2ED9641}" dt="2020-05-30T06:15:04.592" v="2006" actId="478"/>
          <ac:picMkLst>
            <pc:docMk/>
            <pc:sldMk cId="3733779106" sldId="282"/>
            <ac:picMk id="4" creationId="{C35CFE89-FC46-40C1-ACBF-BA705C51A2A1}"/>
          </ac:picMkLst>
        </pc:picChg>
        <pc:picChg chg="add del">
          <ac:chgData name="Giovanni Augusto Rozatti" userId="8b509b85-f4be-466a-bb82-49aa8c1522e4" providerId="ADAL" clId="{2B4D1276-92A5-4D15-B112-AC1FA2ED9641}" dt="2020-05-30T06:44:54.636" v="3287" actId="478"/>
          <ac:picMkLst>
            <pc:docMk/>
            <pc:sldMk cId="3733779106" sldId="282"/>
            <ac:picMk id="23" creationId="{5ED7637D-AD64-42D0-A1EF-0919253A3EF7}"/>
          </ac:picMkLst>
        </pc:picChg>
        <pc:picChg chg="del">
          <ac:chgData name="Giovanni Augusto Rozatti" userId="8b509b85-f4be-466a-bb82-49aa8c1522e4" providerId="ADAL" clId="{2B4D1276-92A5-4D15-B112-AC1FA2ED9641}" dt="2020-05-30T06:15:04.592" v="2006" actId="478"/>
          <ac:picMkLst>
            <pc:docMk/>
            <pc:sldMk cId="3733779106" sldId="282"/>
            <ac:picMk id="24" creationId="{3F4E5AD0-AF8A-4393-B50E-76E99876BD88}"/>
          </ac:picMkLst>
        </pc:picChg>
        <pc:picChg chg="add mod">
          <ac:chgData name="Giovanni Augusto Rozatti" userId="8b509b85-f4be-466a-bb82-49aa8c1522e4" providerId="ADAL" clId="{2B4D1276-92A5-4D15-B112-AC1FA2ED9641}" dt="2020-06-01T10:33:17.785" v="7860" actId="164"/>
          <ac:picMkLst>
            <pc:docMk/>
            <pc:sldMk cId="3733779106" sldId="282"/>
            <ac:picMk id="28" creationId="{6F544579-1B8A-4FCA-8E46-F9A640778986}"/>
          </ac:picMkLst>
        </pc:picChg>
        <pc:picChg chg="del">
          <ac:chgData name="Giovanni Augusto Rozatti" userId="8b509b85-f4be-466a-bb82-49aa8c1522e4" providerId="ADAL" clId="{2B4D1276-92A5-4D15-B112-AC1FA2ED9641}" dt="2020-05-30T06:15:04.592" v="2006" actId="478"/>
          <ac:picMkLst>
            <pc:docMk/>
            <pc:sldMk cId="3733779106" sldId="282"/>
            <ac:picMk id="30" creationId="{DE713E6A-037C-40A1-95D3-21482BCA1866}"/>
          </ac:picMkLst>
        </pc:picChg>
        <pc:cxnChg chg="add mod">
          <ac:chgData name="Giovanni Augusto Rozatti" userId="8b509b85-f4be-466a-bb82-49aa8c1522e4" providerId="ADAL" clId="{2B4D1276-92A5-4D15-B112-AC1FA2ED9641}" dt="2020-06-01T10:33:17.785" v="7860" actId="164"/>
          <ac:cxnSpMkLst>
            <pc:docMk/>
            <pc:sldMk cId="3733779106" sldId="282"/>
            <ac:cxnSpMk id="10" creationId="{48567110-CEF0-47D2-B670-54A1B7A0CD7A}"/>
          </ac:cxnSpMkLst>
        </pc:cxnChg>
        <pc:cxnChg chg="mod">
          <ac:chgData name="Giovanni Augusto Rozatti" userId="8b509b85-f4be-466a-bb82-49aa8c1522e4" providerId="ADAL" clId="{2B4D1276-92A5-4D15-B112-AC1FA2ED9641}" dt="2020-05-30T06:15:04.592" v="2006" actId="478"/>
          <ac:cxnSpMkLst>
            <pc:docMk/>
            <pc:sldMk cId="3733779106" sldId="282"/>
            <ac:cxnSpMk id="15" creationId="{25CA6CFD-6BD6-42DD-BF89-BB739B7AECA0}"/>
          </ac:cxnSpMkLst>
        </pc:cxnChg>
        <pc:cxnChg chg="del mod">
          <ac:chgData name="Giovanni Augusto Rozatti" userId="8b509b85-f4be-466a-bb82-49aa8c1522e4" providerId="ADAL" clId="{2B4D1276-92A5-4D15-B112-AC1FA2ED9641}" dt="2020-05-30T06:15:04.592" v="2006" actId="478"/>
          <ac:cxnSpMkLst>
            <pc:docMk/>
            <pc:sldMk cId="3733779106" sldId="282"/>
            <ac:cxnSpMk id="26" creationId="{145C1699-5604-4295-8964-7F22B86A55CF}"/>
          </ac:cxnSpMkLst>
        </pc:cxnChg>
        <pc:cxnChg chg="add mod">
          <ac:chgData name="Giovanni Augusto Rozatti" userId="8b509b85-f4be-466a-bb82-49aa8c1522e4" providerId="ADAL" clId="{2B4D1276-92A5-4D15-B112-AC1FA2ED9641}" dt="2020-06-01T10:33:17.785" v="7860" actId="164"/>
          <ac:cxnSpMkLst>
            <pc:docMk/>
            <pc:sldMk cId="3733779106" sldId="282"/>
            <ac:cxnSpMk id="32" creationId="{4B4BF53C-33AF-41BD-B50A-E02006BAC257}"/>
          </ac:cxnSpMkLst>
        </pc:cxnChg>
        <pc:cxnChg chg="add mod">
          <ac:chgData name="Giovanni Augusto Rozatti" userId="8b509b85-f4be-466a-bb82-49aa8c1522e4" providerId="ADAL" clId="{2B4D1276-92A5-4D15-B112-AC1FA2ED9641}" dt="2020-06-01T10:33:17.785" v="7860" actId="164"/>
          <ac:cxnSpMkLst>
            <pc:docMk/>
            <pc:sldMk cId="3733779106" sldId="282"/>
            <ac:cxnSpMk id="35" creationId="{C47B6CAE-F7D3-41A2-BA45-F835D366D0F5}"/>
          </ac:cxnSpMkLst>
        </pc:cxnChg>
        <pc:cxnChg chg="add">
          <ac:chgData name="Giovanni Augusto Rozatti" userId="8b509b85-f4be-466a-bb82-49aa8c1522e4" providerId="ADAL" clId="{2B4D1276-92A5-4D15-B112-AC1FA2ED9641}" dt="2020-06-01T11:32:35.558" v="8034"/>
          <ac:cxnSpMkLst>
            <pc:docMk/>
            <pc:sldMk cId="3733779106" sldId="282"/>
            <ac:cxnSpMk id="47" creationId="{B1DB2E9F-3584-4E18-A7FD-7047A5C2594B}"/>
          </ac:cxnSpMkLst>
        </pc:cxnChg>
        <pc:cxnChg chg="add del mod">
          <ac:chgData name="Giovanni Augusto Rozatti" userId="8b509b85-f4be-466a-bb82-49aa8c1522e4" providerId="ADAL" clId="{2B4D1276-92A5-4D15-B112-AC1FA2ED9641}" dt="2020-05-30T07:11:11.763" v="3456" actId="478"/>
          <ac:cxnSpMkLst>
            <pc:docMk/>
            <pc:sldMk cId="3733779106" sldId="282"/>
            <ac:cxnSpMk id="48" creationId="{4D3F9A7E-C0FC-4D45-98F5-881D2917BF8A}"/>
          </ac:cxnSpMkLst>
        </pc:cxnChg>
        <pc:cxnChg chg="add del mod">
          <ac:chgData name="Giovanni Augusto Rozatti" userId="8b509b85-f4be-466a-bb82-49aa8c1522e4" providerId="ADAL" clId="{2B4D1276-92A5-4D15-B112-AC1FA2ED9641}" dt="2020-05-30T07:11:09.168" v="3455" actId="478"/>
          <ac:cxnSpMkLst>
            <pc:docMk/>
            <pc:sldMk cId="3733779106" sldId="282"/>
            <ac:cxnSpMk id="51" creationId="{B96859A5-F782-44A7-BB95-60E784E30DCE}"/>
          </ac:cxnSpMkLst>
        </pc:cxnChg>
        <pc:cxnChg chg="add del mod">
          <ac:chgData name="Giovanni Augusto Rozatti" userId="8b509b85-f4be-466a-bb82-49aa8c1522e4" providerId="ADAL" clId="{2B4D1276-92A5-4D15-B112-AC1FA2ED9641}" dt="2020-06-01T11:32:34.988" v="8033"/>
          <ac:cxnSpMkLst>
            <pc:docMk/>
            <pc:sldMk cId="3733779106" sldId="282"/>
            <ac:cxnSpMk id="55" creationId="{EEC5CC9B-C7D5-4790-BF0C-7008D40E4B37}"/>
          </ac:cxnSpMkLst>
        </pc:cxnChg>
      </pc:sldChg>
      <pc:sldChg chg="addSp delSp modSp add modAnim">
        <pc:chgData name="Giovanni Augusto Rozatti" userId="8b509b85-f4be-466a-bb82-49aa8c1522e4" providerId="ADAL" clId="{2B4D1276-92A5-4D15-B112-AC1FA2ED9641}" dt="2020-06-01T11:33:51.886" v="8050"/>
        <pc:sldMkLst>
          <pc:docMk/>
          <pc:sldMk cId="1057020667" sldId="283"/>
        </pc:sldMkLst>
        <pc:spChg chg="del">
          <ac:chgData name="Giovanni Augusto Rozatti" userId="8b509b85-f4be-466a-bb82-49aa8c1522e4" providerId="ADAL" clId="{2B4D1276-92A5-4D15-B112-AC1FA2ED9641}" dt="2020-05-30T07:24:31.666" v="3541" actId="478"/>
          <ac:spMkLst>
            <pc:docMk/>
            <pc:sldMk cId="1057020667" sldId="283"/>
            <ac:spMk id="5" creationId="{0DBB4625-36AB-46EA-959E-FB2CE904253D}"/>
          </ac:spMkLst>
        </pc:spChg>
        <pc:spChg chg="del">
          <ac:chgData name="Giovanni Augusto Rozatti" userId="8b509b85-f4be-466a-bb82-49aa8c1522e4" providerId="ADAL" clId="{2B4D1276-92A5-4D15-B112-AC1FA2ED9641}" dt="2020-05-30T07:24:31.666" v="3541" actId="478"/>
          <ac:spMkLst>
            <pc:docMk/>
            <pc:sldMk cId="1057020667" sldId="283"/>
            <ac:spMk id="6" creationId="{95B2A5E4-7DB1-4DB7-918B-25D77C85DB35}"/>
          </ac:spMkLst>
        </pc:spChg>
        <pc:spChg chg="del">
          <ac:chgData name="Giovanni Augusto Rozatti" userId="8b509b85-f4be-466a-bb82-49aa8c1522e4" providerId="ADAL" clId="{2B4D1276-92A5-4D15-B112-AC1FA2ED9641}" dt="2020-05-30T07:24:31.666" v="3541" actId="478"/>
          <ac:spMkLst>
            <pc:docMk/>
            <pc:sldMk cId="1057020667" sldId="283"/>
            <ac:spMk id="7" creationId="{289D119F-205A-40BB-BF3A-B181F23C4F62}"/>
          </ac:spMkLst>
        </pc:spChg>
        <pc:spChg chg="add mod">
          <ac:chgData name="Giovanni Augusto Rozatti" userId="8b509b85-f4be-466a-bb82-49aa8c1522e4" providerId="ADAL" clId="{2B4D1276-92A5-4D15-B112-AC1FA2ED9641}" dt="2020-05-30T18:24:58.680" v="4574" actId="1076"/>
          <ac:spMkLst>
            <pc:docMk/>
            <pc:sldMk cId="1057020667" sldId="283"/>
            <ac:spMk id="8" creationId="{13FEB80A-D5FD-44DE-9A80-6A75435F7C24}"/>
          </ac:spMkLst>
        </pc:spChg>
        <pc:spChg chg="add mod topLvl">
          <ac:chgData name="Giovanni Augusto Rozatti" userId="8b509b85-f4be-466a-bb82-49aa8c1522e4" providerId="ADAL" clId="{2B4D1276-92A5-4D15-B112-AC1FA2ED9641}" dt="2020-06-01T10:43:07.396" v="7917" actId="164"/>
          <ac:spMkLst>
            <pc:docMk/>
            <pc:sldMk cId="1057020667" sldId="283"/>
            <ac:spMk id="12" creationId="{8B8899F3-0E94-4EFB-9FEE-86C8F6A0AF74}"/>
          </ac:spMkLst>
        </pc:spChg>
        <pc:spChg chg="add mod topLvl">
          <ac:chgData name="Giovanni Augusto Rozatti" userId="8b509b85-f4be-466a-bb82-49aa8c1522e4" providerId="ADAL" clId="{2B4D1276-92A5-4D15-B112-AC1FA2ED9641}" dt="2020-06-01T11:33:20.200" v="8035" actId="164"/>
          <ac:spMkLst>
            <pc:docMk/>
            <pc:sldMk cId="1057020667" sldId="283"/>
            <ac:spMk id="13" creationId="{E0D49D50-816C-469A-87CD-2E5806507F3B}"/>
          </ac:spMkLst>
        </pc:spChg>
        <pc:spChg chg="add mod topLvl">
          <ac:chgData name="Giovanni Augusto Rozatti" userId="8b509b85-f4be-466a-bb82-49aa8c1522e4" providerId="ADAL" clId="{2B4D1276-92A5-4D15-B112-AC1FA2ED9641}" dt="2020-06-01T11:33:20.200" v="8035" actId="164"/>
          <ac:spMkLst>
            <pc:docMk/>
            <pc:sldMk cId="1057020667" sldId="283"/>
            <ac:spMk id="14" creationId="{FA3C9F8A-0AFE-457E-9A3E-700E81DED286}"/>
          </ac:spMkLst>
        </pc:spChg>
        <pc:spChg chg="del">
          <ac:chgData name="Giovanni Augusto Rozatti" userId="8b509b85-f4be-466a-bb82-49aa8c1522e4" providerId="ADAL" clId="{2B4D1276-92A5-4D15-B112-AC1FA2ED9641}" dt="2020-05-30T07:24:31.666" v="3541" actId="478"/>
          <ac:spMkLst>
            <pc:docMk/>
            <pc:sldMk cId="1057020667" sldId="283"/>
            <ac:spMk id="16" creationId="{D177B8AE-8CBE-4AED-A1FB-951864A33B45}"/>
          </ac:spMkLst>
        </pc:spChg>
        <pc:spChg chg="add mod">
          <ac:chgData name="Giovanni Augusto Rozatti" userId="8b509b85-f4be-466a-bb82-49aa8c1522e4" providerId="ADAL" clId="{2B4D1276-92A5-4D15-B112-AC1FA2ED9641}" dt="2020-06-01T10:54:01.195" v="7981" actId="1076"/>
          <ac:spMkLst>
            <pc:docMk/>
            <pc:sldMk cId="1057020667" sldId="283"/>
            <ac:spMk id="20" creationId="{ABD79B03-B0A2-4D72-8E5B-C5ACCD03B076}"/>
          </ac:spMkLst>
        </pc:spChg>
        <pc:spChg chg="add mod">
          <ac:chgData name="Giovanni Augusto Rozatti" userId="8b509b85-f4be-466a-bb82-49aa8c1522e4" providerId="ADAL" clId="{2B4D1276-92A5-4D15-B112-AC1FA2ED9641}" dt="2020-06-01T10:54:05.898" v="7982" actId="1076"/>
          <ac:spMkLst>
            <pc:docMk/>
            <pc:sldMk cId="1057020667" sldId="283"/>
            <ac:spMk id="21" creationId="{F9B669AA-6032-448A-8583-37724425213A}"/>
          </ac:spMkLst>
        </pc:spChg>
        <pc:spChg chg="add mod">
          <ac:chgData name="Giovanni Augusto Rozatti" userId="8b509b85-f4be-466a-bb82-49aa8c1522e4" providerId="ADAL" clId="{2B4D1276-92A5-4D15-B112-AC1FA2ED9641}" dt="2020-05-30T18:19:51.024" v="4491" actId="1076"/>
          <ac:spMkLst>
            <pc:docMk/>
            <pc:sldMk cId="1057020667" sldId="283"/>
            <ac:spMk id="22" creationId="{014B36EB-FC05-4349-AB4A-CBA85D125CFF}"/>
          </ac:spMkLst>
        </pc:spChg>
        <pc:spChg chg="add mod">
          <ac:chgData name="Giovanni Augusto Rozatti" userId="8b509b85-f4be-466a-bb82-49aa8c1522e4" providerId="ADAL" clId="{2B4D1276-92A5-4D15-B112-AC1FA2ED9641}" dt="2020-05-30T18:20:32.984" v="4518" actId="1076"/>
          <ac:spMkLst>
            <pc:docMk/>
            <pc:sldMk cId="1057020667" sldId="283"/>
            <ac:spMk id="23" creationId="{C27B9A39-675B-4DB5-863D-73F1EB48587A}"/>
          </ac:spMkLst>
        </pc:spChg>
        <pc:spChg chg="del">
          <ac:chgData name="Giovanni Augusto Rozatti" userId="8b509b85-f4be-466a-bb82-49aa8c1522e4" providerId="ADAL" clId="{2B4D1276-92A5-4D15-B112-AC1FA2ED9641}" dt="2020-05-30T07:24:31.666" v="3541" actId="478"/>
          <ac:spMkLst>
            <pc:docMk/>
            <pc:sldMk cId="1057020667" sldId="283"/>
            <ac:spMk id="25" creationId="{E8D91328-5510-4B45-98A5-26D545EBF5F7}"/>
          </ac:spMkLst>
        </pc:spChg>
        <pc:spChg chg="add mod">
          <ac:chgData name="Giovanni Augusto Rozatti" userId="8b509b85-f4be-466a-bb82-49aa8c1522e4" providerId="ADAL" clId="{2B4D1276-92A5-4D15-B112-AC1FA2ED9641}" dt="2020-06-01T10:40:35.941" v="7907" actId="164"/>
          <ac:spMkLst>
            <pc:docMk/>
            <pc:sldMk cId="1057020667" sldId="283"/>
            <ac:spMk id="31" creationId="{BEF338FC-1514-4A8D-9891-1E8FA52FF997}"/>
          </ac:spMkLst>
        </pc:spChg>
        <pc:spChg chg="add mod">
          <ac:chgData name="Giovanni Augusto Rozatti" userId="8b509b85-f4be-466a-bb82-49aa8c1522e4" providerId="ADAL" clId="{2B4D1276-92A5-4D15-B112-AC1FA2ED9641}" dt="2020-06-01T10:40:35.941" v="7907" actId="164"/>
          <ac:spMkLst>
            <pc:docMk/>
            <pc:sldMk cId="1057020667" sldId="283"/>
            <ac:spMk id="33" creationId="{0A1AC479-68C0-472C-9DEC-698295665A4D}"/>
          </ac:spMkLst>
        </pc:spChg>
        <pc:spChg chg="add mod">
          <ac:chgData name="Giovanni Augusto Rozatti" userId="8b509b85-f4be-466a-bb82-49aa8c1522e4" providerId="ADAL" clId="{2B4D1276-92A5-4D15-B112-AC1FA2ED9641}" dt="2020-06-01T10:40:35.941" v="7907" actId="164"/>
          <ac:spMkLst>
            <pc:docMk/>
            <pc:sldMk cId="1057020667" sldId="283"/>
            <ac:spMk id="34" creationId="{2B634D78-F8EC-468D-8FB8-E0D07FB06677}"/>
          </ac:spMkLst>
        </pc:spChg>
        <pc:spChg chg="add mod">
          <ac:chgData name="Giovanni Augusto Rozatti" userId="8b509b85-f4be-466a-bb82-49aa8c1522e4" providerId="ADAL" clId="{2B4D1276-92A5-4D15-B112-AC1FA2ED9641}" dt="2020-06-01T10:40:35.941" v="7907" actId="164"/>
          <ac:spMkLst>
            <pc:docMk/>
            <pc:sldMk cId="1057020667" sldId="283"/>
            <ac:spMk id="36" creationId="{320C5867-5C37-4FB2-9158-A18FE31A6094}"/>
          </ac:spMkLst>
        </pc:spChg>
        <pc:spChg chg="del">
          <ac:chgData name="Giovanni Augusto Rozatti" userId="8b509b85-f4be-466a-bb82-49aa8c1522e4" providerId="ADAL" clId="{2B4D1276-92A5-4D15-B112-AC1FA2ED9641}" dt="2020-05-30T07:24:31.666" v="3541" actId="478"/>
          <ac:spMkLst>
            <pc:docMk/>
            <pc:sldMk cId="1057020667" sldId="283"/>
            <ac:spMk id="37" creationId="{47EADECE-FD14-40AB-BBDE-045DE19F3FC9}"/>
          </ac:spMkLst>
        </pc:spChg>
        <pc:spChg chg="add mod">
          <ac:chgData name="Giovanni Augusto Rozatti" userId="8b509b85-f4be-466a-bb82-49aa8c1522e4" providerId="ADAL" clId="{2B4D1276-92A5-4D15-B112-AC1FA2ED9641}" dt="2020-06-01T10:52:23.789" v="7980" actId="20577"/>
          <ac:spMkLst>
            <pc:docMk/>
            <pc:sldMk cId="1057020667" sldId="283"/>
            <ac:spMk id="37" creationId="{9830CF28-E164-4311-B43A-225FF170E436}"/>
          </ac:spMkLst>
        </pc:spChg>
        <pc:spChg chg="del">
          <ac:chgData name="Giovanni Augusto Rozatti" userId="8b509b85-f4be-466a-bb82-49aa8c1522e4" providerId="ADAL" clId="{2B4D1276-92A5-4D15-B112-AC1FA2ED9641}" dt="2020-05-30T07:24:31.666" v="3541" actId="478"/>
          <ac:spMkLst>
            <pc:docMk/>
            <pc:sldMk cId="1057020667" sldId="283"/>
            <ac:spMk id="38" creationId="{55CE6C89-84EC-4329-83C2-DC4C7EF703D5}"/>
          </ac:spMkLst>
        </pc:spChg>
        <pc:spChg chg="del">
          <ac:chgData name="Giovanni Augusto Rozatti" userId="8b509b85-f4be-466a-bb82-49aa8c1522e4" providerId="ADAL" clId="{2B4D1276-92A5-4D15-B112-AC1FA2ED9641}" dt="2020-05-30T07:24:31.666" v="3541" actId="478"/>
          <ac:spMkLst>
            <pc:docMk/>
            <pc:sldMk cId="1057020667" sldId="283"/>
            <ac:spMk id="39" creationId="{06BC9C4C-0EC4-4319-B8FD-ACD0BDB4018F}"/>
          </ac:spMkLst>
        </pc:spChg>
        <pc:spChg chg="del">
          <ac:chgData name="Giovanni Augusto Rozatti" userId="8b509b85-f4be-466a-bb82-49aa8c1522e4" providerId="ADAL" clId="{2B4D1276-92A5-4D15-B112-AC1FA2ED9641}" dt="2020-05-30T07:24:31.666" v="3541" actId="478"/>
          <ac:spMkLst>
            <pc:docMk/>
            <pc:sldMk cId="1057020667" sldId="283"/>
            <ac:spMk id="40" creationId="{E2144630-F071-4C6A-ADB9-7DD923ACD7EB}"/>
          </ac:spMkLst>
        </pc:spChg>
        <pc:spChg chg="del">
          <ac:chgData name="Giovanni Augusto Rozatti" userId="8b509b85-f4be-466a-bb82-49aa8c1522e4" providerId="ADAL" clId="{2B4D1276-92A5-4D15-B112-AC1FA2ED9641}" dt="2020-05-30T07:24:31.666" v="3541" actId="478"/>
          <ac:spMkLst>
            <pc:docMk/>
            <pc:sldMk cId="1057020667" sldId="283"/>
            <ac:spMk id="41" creationId="{0750A8DB-555B-4DB5-96A5-A32C4AEBC9B5}"/>
          </ac:spMkLst>
        </pc:spChg>
        <pc:spChg chg="del">
          <ac:chgData name="Giovanni Augusto Rozatti" userId="8b509b85-f4be-466a-bb82-49aa8c1522e4" providerId="ADAL" clId="{2B4D1276-92A5-4D15-B112-AC1FA2ED9641}" dt="2020-05-30T07:24:31.666" v="3541" actId="478"/>
          <ac:spMkLst>
            <pc:docMk/>
            <pc:sldMk cId="1057020667" sldId="283"/>
            <ac:spMk id="42" creationId="{49B7119C-26F0-4758-9B4F-E6A9B714F0B8}"/>
          </ac:spMkLst>
        </pc:spChg>
        <pc:spChg chg="del">
          <ac:chgData name="Giovanni Augusto Rozatti" userId="8b509b85-f4be-466a-bb82-49aa8c1522e4" providerId="ADAL" clId="{2B4D1276-92A5-4D15-B112-AC1FA2ED9641}" dt="2020-05-30T07:24:31.666" v="3541" actId="478"/>
          <ac:spMkLst>
            <pc:docMk/>
            <pc:sldMk cId="1057020667" sldId="283"/>
            <ac:spMk id="43" creationId="{1F5445C5-2EEC-4938-AB0F-D1BE5173F25E}"/>
          </ac:spMkLst>
        </pc:spChg>
        <pc:spChg chg="add mod">
          <ac:chgData name="Giovanni Augusto Rozatti" userId="8b509b85-f4be-466a-bb82-49aa8c1522e4" providerId="ADAL" clId="{2B4D1276-92A5-4D15-B112-AC1FA2ED9641}" dt="2020-06-01T10:40:35.941" v="7907" actId="164"/>
          <ac:spMkLst>
            <pc:docMk/>
            <pc:sldMk cId="1057020667" sldId="283"/>
            <ac:spMk id="44" creationId="{00B7C0A5-902F-4952-BAF8-AEEAAECB047F}"/>
          </ac:spMkLst>
        </pc:spChg>
        <pc:spChg chg="del">
          <ac:chgData name="Giovanni Augusto Rozatti" userId="8b509b85-f4be-466a-bb82-49aa8c1522e4" providerId="ADAL" clId="{2B4D1276-92A5-4D15-B112-AC1FA2ED9641}" dt="2020-05-30T07:24:31.666" v="3541" actId="478"/>
          <ac:spMkLst>
            <pc:docMk/>
            <pc:sldMk cId="1057020667" sldId="283"/>
            <ac:spMk id="45" creationId="{A9B08784-B2B0-40E1-861D-7FD2B9506E89}"/>
          </ac:spMkLst>
        </pc:spChg>
        <pc:spChg chg="del">
          <ac:chgData name="Giovanni Augusto Rozatti" userId="8b509b85-f4be-466a-bb82-49aa8c1522e4" providerId="ADAL" clId="{2B4D1276-92A5-4D15-B112-AC1FA2ED9641}" dt="2020-05-30T07:24:31.666" v="3541" actId="478"/>
          <ac:spMkLst>
            <pc:docMk/>
            <pc:sldMk cId="1057020667" sldId="283"/>
            <ac:spMk id="46" creationId="{441D913A-D0D8-47DF-99CA-CB235C591DE1}"/>
          </ac:spMkLst>
        </pc:spChg>
        <pc:spChg chg="add mod">
          <ac:chgData name="Giovanni Augusto Rozatti" userId="8b509b85-f4be-466a-bb82-49aa8c1522e4" providerId="ADAL" clId="{2B4D1276-92A5-4D15-B112-AC1FA2ED9641}" dt="2020-06-01T10:40:35.941" v="7907" actId="164"/>
          <ac:spMkLst>
            <pc:docMk/>
            <pc:sldMk cId="1057020667" sldId="283"/>
            <ac:spMk id="47" creationId="{7601F3E8-317A-4CBE-9D77-3C3A6F35F21D}"/>
          </ac:spMkLst>
        </pc:spChg>
        <pc:spChg chg="add mod">
          <ac:chgData name="Giovanni Augusto Rozatti" userId="8b509b85-f4be-466a-bb82-49aa8c1522e4" providerId="ADAL" clId="{2B4D1276-92A5-4D15-B112-AC1FA2ED9641}" dt="2020-05-30T18:23:57.976" v="4566" actId="1076"/>
          <ac:spMkLst>
            <pc:docMk/>
            <pc:sldMk cId="1057020667" sldId="283"/>
            <ac:spMk id="48" creationId="{6E20E60A-5A09-4115-B4C3-58B635E210D7}"/>
          </ac:spMkLst>
        </pc:spChg>
        <pc:spChg chg="add mod">
          <ac:chgData name="Giovanni Augusto Rozatti" userId="8b509b85-f4be-466a-bb82-49aa8c1522e4" providerId="ADAL" clId="{2B4D1276-92A5-4D15-B112-AC1FA2ED9641}" dt="2020-06-01T10:40:11.108" v="7906" actId="20577"/>
          <ac:spMkLst>
            <pc:docMk/>
            <pc:sldMk cId="1057020667" sldId="283"/>
            <ac:spMk id="49" creationId="{5BE6FF94-A81A-4D3F-BF55-8199B2E6C666}"/>
          </ac:spMkLst>
        </pc:spChg>
        <pc:spChg chg="add mod">
          <ac:chgData name="Giovanni Augusto Rozatti" userId="8b509b85-f4be-466a-bb82-49aa8c1522e4" providerId="ADAL" clId="{2B4D1276-92A5-4D15-B112-AC1FA2ED9641}" dt="2020-05-30T18:24:58.680" v="4574" actId="1076"/>
          <ac:spMkLst>
            <pc:docMk/>
            <pc:sldMk cId="1057020667" sldId="283"/>
            <ac:spMk id="50" creationId="{B65852AD-54B0-4A4F-91DE-86F5CE1F128E}"/>
          </ac:spMkLst>
        </pc:spChg>
        <pc:spChg chg="add mod">
          <ac:chgData name="Giovanni Augusto Rozatti" userId="8b509b85-f4be-466a-bb82-49aa8c1522e4" providerId="ADAL" clId="{2B4D1276-92A5-4D15-B112-AC1FA2ED9641}" dt="2020-05-30T18:24:58.680" v="4574" actId="1076"/>
          <ac:spMkLst>
            <pc:docMk/>
            <pc:sldMk cId="1057020667" sldId="283"/>
            <ac:spMk id="51" creationId="{25794298-884F-4B01-AF1B-61444A04635E}"/>
          </ac:spMkLst>
        </pc:spChg>
        <pc:spChg chg="add mod">
          <ac:chgData name="Giovanni Augusto Rozatti" userId="8b509b85-f4be-466a-bb82-49aa8c1522e4" providerId="ADAL" clId="{2B4D1276-92A5-4D15-B112-AC1FA2ED9641}" dt="2020-05-30T18:24:58.680" v="4574" actId="1076"/>
          <ac:spMkLst>
            <pc:docMk/>
            <pc:sldMk cId="1057020667" sldId="283"/>
            <ac:spMk id="52" creationId="{630C5435-0790-4FC5-93B3-081050957EC2}"/>
          </ac:spMkLst>
        </pc:spChg>
        <pc:spChg chg="add mod topLvl">
          <ac:chgData name="Giovanni Augusto Rozatti" userId="8b509b85-f4be-466a-bb82-49aa8c1522e4" providerId="ADAL" clId="{2B4D1276-92A5-4D15-B112-AC1FA2ED9641}" dt="2020-06-01T11:33:20.200" v="8035" actId="164"/>
          <ac:spMkLst>
            <pc:docMk/>
            <pc:sldMk cId="1057020667" sldId="283"/>
            <ac:spMk id="53" creationId="{565177B5-B21F-4171-A02B-2B59FD804587}"/>
          </ac:spMkLst>
        </pc:spChg>
        <pc:spChg chg="add mod topLvl">
          <ac:chgData name="Giovanni Augusto Rozatti" userId="8b509b85-f4be-466a-bb82-49aa8c1522e4" providerId="ADAL" clId="{2B4D1276-92A5-4D15-B112-AC1FA2ED9641}" dt="2020-06-01T11:33:20.200" v="8035" actId="164"/>
          <ac:spMkLst>
            <pc:docMk/>
            <pc:sldMk cId="1057020667" sldId="283"/>
            <ac:spMk id="54" creationId="{DAE3BD7A-805F-4061-9A8F-C3246A265E7F}"/>
          </ac:spMkLst>
        </pc:spChg>
        <pc:spChg chg="add mod topLvl">
          <ac:chgData name="Giovanni Augusto Rozatti" userId="8b509b85-f4be-466a-bb82-49aa8c1522e4" providerId="ADAL" clId="{2B4D1276-92A5-4D15-B112-AC1FA2ED9641}" dt="2020-06-01T10:43:07.396" v="7917" actId="164"/>
          <ac:spMkLst>
            <pc:docMk/>
            <pc:sldMk cId="1057020667" sldId="283"/>
            <ac:spMk id="56" creationId="{787B8CBA-2796-42FC-8433-787F1986F92E}"/>
          </ac:spMkLst>
        </pc:spChg>
        <pc:spChg chg="add mod">
          <ac:chgData name="Giovanni Augusto Rozatti" userId="8b509b85-f4be-466a-bb82-49aa8c1522e4" providerId="ADAL" clId="{2B4D1276-92A5-4D15-B112-AC1FA2ED9641}" dt="2020-06-01T10:51:59.130" v="7949" actId="1076"/>
          <ac:spMkLst>
            <pc:docMk/>
            <pc:sldMk cId="1057020667" sldId="283"/>
            <ac:spMk id="57" creationId="{9AD98B14-DF03-46C3-AC6B-190B0D44153F}"/>
          </ac:spMkLst>
        </pc:spChg>
        <pc:spChg chg="del">
          <ac:chgData name="Giovanni Augusto Rozatti" userId="8b509b85-f4be-466a-bb82-49aa8c1522e4" providerId="ADAL" clId="{2B4D1276-92A5-4D15-B112-AC1FA2ED9641}" dt="2020-05-30T07:24:31.666" v="3541" actId="478"/>
          <ac:spMkLst>
            <pc:docMk/>
            <pc:sldMk cId="1057020667" sldId="283"/>
            <ac:spMk id="58" creationId="{3120433F-EBCF-4403-A91A-EAA91F4FBCBC}"/>
          </ac:spMkLst>
        </pc:spChg>
        <pc:spChg chg="add mod">
          <ac:chgData name="Giovanni Augusto Rozatti" userId="8b509b85-f4be-466a-bb82-49aa8c1522e4" providerId="ADAL" clId="{2B4D1276-92A5-4D15-B112-AC1FA2ED9641}" dt="2020-05-30T18:19:43.296" v="4489" actId="1076"/>
          <ac:spMkLst>
            <pc:docMk/>
            <pc:sldMk cId="1057020667" sldId="283"/>
            <ac:spMk id="59" creationId="{C1256699-8043-4897-BCBD-F076C6CE0025}"/>
          </ac:spMkLst>
        </pc:spChg>
        <pc:spChg chg="add mod">
          <ac:chgData name="Giovanni Augusto Rozatti" userId="8b509b85-f4be-466a-bb82-49aa8c1522e4" providerId="ADAL" clId="{2B4D1276-92A5-4D15-B112-AC1FA2ED9641}" dt="2020-05-30T18:22:04.457" v="4562" actId="1076"/>
          <ac:spMkLst>
            <pc:docMk/>
            <pc:sldMk cId="1057020667" sldId="283"/>
            <ac:spMk id="60" creationId="{ACE288B9-99E5-452F-9CB5-515A669A1CB9}"/>
          </ac:spMkLst>
        </pc:spChg>
        <pc:grpChg chg="add mod">
          <ac:chgData name="Giovanni Augusto Rozatti" userId="8b509b85-f4be-466a-bb82-49aa8c1522e4" providerId="ADAL" clId="{2B4D1276-92A5-4D15-B112-AC1FA2ED9641}" dt="2020-06-01T10:40:41.120" v="7909" actId="1076"/>
          <ac:grpSpMkLst>
            <pc:docMk/>
            <pc:sldMk cId="1057020667" sldId="283"/>
            <ac:grpSpMk id="2" creationId="{EF2198FE-F6EA-41EE-A402-8EBD749C39E6}"/>
          </ac:grpSpMkLst>
        </pc:grpChg>
        <pc:grpChg chg="add mod">
          <ac:chgData name="Giovanni Augusto Rozatti" userId="8b509b85-f4be-466a-bb82-49aa8c1522e4" providerId="ADAL" clId="{2B4D1276-92A5-4D15-B112-AC1FA2ED9641}" dt="2020-06-01T10:43:07.396" v="7917" actId="164"/>
          <ac:grpSpMkLst>
            <pc:docMk/>
            <pc:sldMk cId="1057020667" sldId="283"/>
            <ac:grpSpMk id="4" creationId="{00B3F8E0-5D4F-45FC-9FBD-193FDB2AAB8E}"/>
          </ac:grpSpMkLst>
        </pc:grpChg>
        <pc:grpChg chg="add mod">
          <ac:chgData name="Giovanni Augusto Rozatti" userId="8b509b85-f4be-466a-bb82-49aa8c1522e4" providerId="ADAL" clId="{2B4D1276-92A5-4D15-B112-AC1FA2ED9641}" dt="2020-06-01T11:33:20.200" v="8035" actId="164"/>
          <ac:grpSpMkLst>
            <pc:docMk/>
            <pc:sldMk cId="1057020667" sldId="283"/>
            <ac:grpSpMk id="5" creationId="{6B7A90C0-FBDD-4D1C-B192-34FDBE0D33E1}"/>
          </ac:grpSpMkLst>
        </pc:grpChg>
        <pc:grpChg chg="add del mod">
          <ac:chgData name="Giovanni Augusto Rozatti" userId="8b509b85-f4be-466a-bb82-49aa8c1522e4" providerId="ADAL" clId="{2B4D1276-92A5-4D15-B112-AC1FA2ED9641}" dt="2020-05-30T18:25:22.058" v="4578" actId="165"/>
          <ac:grpSpMkLst>
            <pc:docMk/>
            <pc:sldMk cId="1057020667" sldId="283"/>
            <ac:grpSpMk id="24" creationId="{21CED439-AD27-49D6-87EA-93E155348355}"/>
          </ac:grpSpMkLst>
        </pc:grpChg>
        <pc:picChg chg="del">
          <ac:chgData name="Giovanni Augusto Rozatti" userId="8b509b85-f4be-466a-bb82-49aa8c1522e4" providerId="ADAL" clId="{2B4D1276-92A5-4D15-B112-AC1FA2ED9641}" dt="2020-05-30T07:24:31.666" v="3541" actId="478"/>
          <ac:picMkLst>
            <pc:docMk/>
            <pc:sldMk cId="1057020667" sldId="283"/>
            <ac:picMk id="2" creationId="{A059B87C-DA61-4D8C-AE96-A03388BFDA6E}"/>
          </ac:picMkLst>
        </pc:picChg>
        <pc:picChg chg="add mod topLvl">
          <ac:chgData name="Giovanni Augusto Rozatti" userId="8b509b85-f4be-466a-bb82-49aa8c1522e4" providerId="ADAL" clId="{2B4D1276-92A5-4D15-B112-AC1FA2ED9641}" dt="2020-05-30T18:25:22.058" v="4578" actId="165"/>
          <ac:picMkLst>
            <pc:docMk/>
            <pc:sldMk cId="1057020667" sldId="283"/>
            <ac:picMk id="3" creationId="{2C95B57F-4DA6-4236-87AB-646BD60F313D}"/>
          </ac:picMkLst>
        </pc:picChg>
        <pc:picChg chg="add del mod">
          <ac:chgData name="Giovanni Augusto Rozatti" userId="8b509b85-f4be-466a-bb82-49aa8c1522e4" providerId="ADAL" clId="{2B4D1276-92A5-4D15-B112-AC1FA2ED9641}" dt="2020-05-30T07:40:28.503" v="3865" actId="478"/>
          <ac:picMkLst>
            <pc:docMk/>
            <pc:sldMk cId="1057020667" sldId="283"/>
            <ac:picMk id="4" creationId="{EEBCA265-BB30-47AE-89FF-FCA61CC516A4}"/>
          </ac:picMkLst>
        </pc:picChg>
        <pc:picChg chg="add mod topLvl">
          <ac:chgData name="Giovanni Augusto Rozatti" userId="8b509b85-f4be-466a-bb82-49aa8c1522e4" providerId="ADAL" clId="{2B4D1276-92A5-4D15-B112-AC1FA2ED9641}" dt="2020-05-30T18:25:22.058" v="4578" actId="165"/>
          <ac:picMkLst>
            <pc:docMk/>
            <pc:sldMk cId="1057020667" sldId="283"/>
            <ac:picMk id="9" creationId="{912B177E-F3F6-4803-A7BE-E21254374300}"/>
          </ac:picMkLst>
        </pc:picChg>
        <pc:picChg chg="add del mod">
          <ac:chgData name="Giovanni Augusto Rozatti" userId="8b509b85-f4be-466a-bb82-49aa8c1522e4" providerId="ADAL" clId="{2B4D1276-92A5-4D15-B112-AC1FA2ED9641}" dt="2020-05-30T17:25:57.668" v="4147" actId="478"/>
          <ac:picMkLst>
            <pc:docMk/>
            <pc:sldMk cId="1057020667" sldId="283"/>
            <ac:picMk id="11" creationId="{5B4699B2-CCD2-4FB7-8E04-F7BD60399B89}"/>
          </ac:picMkLst>
        </pc:picChg>
        <pc:picChg chg="add del mod">
          <ac:chgData name="Giovanni Augusto Rozatti" userId="8b509b85-f4be-466a-bb82-49aa8c1522e4" providerId="ADAL" clId="{2B4D1276-92A5-4D15-B112-AC1FA2ED9641}" dt="2020-05-30T18:09:49.838" v="4350" actId="478"/>
          <ac:picMkLst>
            <pc:docMk/>
            <pc:sldMk cId="1057020667" sldId="283"/>
            <ac:picMk id="15" creationId="{6B6F4639-AA80-4DDC-B4F8-61009EC0ABAF}"/>
          </ac:picMkLst>
        </pc:picChg>
        <pc:picChg chg="add del mod">
          <ac:chgData name="Giovanni Augusto Rozatti" userId="8b509b85-f4be-466a-bb82-49aa8c1522e4" providerId="ADAL" clId="{2B4D1276-92A5-4D15-B112-AC1FA2ED9641}" dt="2020-05-30T18:09:11.535" v="4334" actId="478"/>
          <ac:picMkLst>
            <pc:docMk/>
            <pc:sldMk cId="1057020667" sldId="283"/>
            <ac:picMk id="19" creationId="{CAC7DA61-63C5-4448-B477-A6827320FAEC}"/>
          </ac:picMkLst>
        </pc:picChg>
        <pc:picChg chg="add mod">
          <ac:chgData name="Giovanni Augusto Rozatti" userId="8b509b85-f4be-466a-bb82-49aa8c1522e4" providerId="ADAL" clId="{2B4D1276-92A5-4D15-B112-AC1FA2ED9641}" dt="2020-06-01T10:40:35.941" v="7907" actId="164"/>
          <ac:picMkLst>
            <pc:docMk/>
            <pc:sldMk cId="1057020667" sldId="283"/>
            <ac:picMk id="26" creationId="{5FE5E8F3-F2FA-48D5-9479-B3F2FBD6C8FC}"/>
          </ac:picMkLst>
        </pc:picChg>
        <pc:picChg chg="del">
          <ac:chgData name="Giovanni Augusto Rozatti" userId="8b509b85-f4be-466a-bb82-49aa8c1522e4" providerId="ADAL" clId="{2B4D1276-92A5-4D15-B112-AC1FA2ED9641}" dt="2020-05-30T07:24:31.666" v="3541" actId="478"/>
          <ac:picMkLst>
            <pc:docMk/>
            <pc:sldMk cId="1057020667" sldId="283"/>
            <ac:picMk id="28" creationId="{6F544579-1B8A-4FCA-8E46-F9A640778986}"/>
          </ac:picMkLst>
        </pc:picChg>
        <pc:cxnChg chg="del mod">
          <ac:chgData name="Giovanni Augusto Rozatti" userId="8b509b85-f4be-466a-bb82-49aa8c1522e4" providerId="ADAL" clId="{2B4D1276-92A5-4D15-B112-AC1FA2ED9641}" dt="2020-05-30T07:24:31.666" v="3541" actId="478"/>
          <ac:cxnSpMkLst>
            <pc:docMk/>
            <pc:sldMk cId="1057020667" sldId="283"/>
            <ac:cxnSpMk id="10" creationId="{48567110-CEF0-47D2-B670-54A1B7A0CD7A}"/>
          </ac:cxnSpMkLst>
        </pc:cxnChg>
        <pc:cxnChg chg="add mod">
          <ac:chgData name="Giovanni Augusto Rozatti" userId="8b509b85-f4be-466a-bb82-49aa8c1522e4" providerId="ADAL" clId="{2B4D1276-92A5-4D15-B112-AC1FA2ED9641}" dt="2020-06-01T10:40:35.941" v="7907" actId="164"/>
          <ac:cxnSpMkLst>
            <pc:docMk/>
            <pc:sldMk cId="1057020667" sldId="283"/>
            <ac:cxnSpMk id="27" creationId="{6EC437A4-7F9C-4FDF-B4E5-0551A24554F3}"/>
          </ac:cxnSpMkLst>
        </pc:cxnChg>
        <pc:cxnChg chg="add mod">
          <ac:chgData name="Giovanni Augusto Rozatti" userId="8b509b85-f4be-466a-bb82-49aa8c1522e4" providerId="ADAL" clId="{2B4D1276-92A5-4D15-B112-AC1FA2ED9641}" dt="2020-06-01T10:40:35.941" v="7907" actId="164"/>
          <ac:cxnSpMkLst>
            <pc:docMk/>
            <pc:sldMk cId="1057020667" sldId="283"/>
            <ac:cxnSpMk id="29" creationId="{B421BF41-E350-4CA0-A868-7235C47FBA86}"/>
          </ac:cxnSpMkLst>
        </pc:cxnChg>
        <pc:cxnChg chg="add mod">
          <ac:chgData name="Giovanni Augusto Rozatti" userId="8b509b85-f4be-466a-bb82-49aa8c1522e4" providerId="ADAL" clId="{2B4D1276-92A5-4D15-B112-AC1FA2ED9641}" dt="2020-06-01T10:40:35.941" v="7907" actId="164"/>
          <ac:cxnSpMkLst>
            <pc:docMk/>
            <pc:sldMk cId="1057020667" sldId="283"/>
            <ac:cxnSpMk id="30" creationId="{629C834E-3706-4077-A661-0D9A75650236}"/>
          </ac:cxnSpMkLst>
        </pc:cxnChg>
        <pc:cxnChg chg="del">
          <ac:chgData name="Giovanni Augusto Rozatti" userId="8b509b85-f4be-466a-bb82-49aa8c1522e4" providerId="ADAL" clId="{2B4D1276-92A5-4D15-B112-AC1FA2ED9641}" dt="2020-05-30T07:24:31.666" v="3541" actId="478"/>
          <ac:cxnSpMkLst>
            <pc:docMk/>
            <pc:sldMk cId="1057020667" sldId="283"/>
            <ac:cxnSpMk id="32" creationId="{4B4BF53C-33AF-41BD-B50A-E02006BAC257}"/>
          </ac:cxnSpMkLst>
        </pc:cxnChg>
        <pc:cxnChg chg="del">
          <ac:chgData name="Giovanni Augusto Rozatti" userId="8b509b85-f4be-466a-bb82-49aa8c1522e4" providerId="ADAL" clId="{2B4D1276-92A5-4D15-B112-AC1FA2ED9641}" dt="2020-05-30T07:24:31.666" v="3541" actId="478"/>
          <ac:cxnSpMkLst>
            <pc:docMk/>
            <pc:sldMk cId="1057020667" sldId="283"/>
            <ac:cxnSpMk id="35" creationId="{C47B6CAE-F7D3-41A2-BA45-F835D366D0F5}"/>
          </ac:cxnSpMkLst>
        </pc:cxnChg>
        <pc:cxnChg chg="del mod">
          <ac:chgData name="Giovanni Augusto Rozatti" userId="8b509b85-f4be-466a-bb82-49aa8c1522e4" providerId="ADAL" clId="{2B4D1276-92A5-4D15-B112-AC1FA2ED9641}" dt="2020-05-30T07:24:31.666" v="3541" actId="478"/>
          <ac:cxnSpMkLst>
            <pc:docMk/>
            <pc:sldMk cId="1057020667" sldId="283"/>
            <ac:cxnSpMk id="55" creationId="{EEC5CC9B-C7D5-4790-BF0C-7008D40E4B37}"/>
          </ac:cxnSpMkLst>
        </pc:cxnChg>
      </pc:sldChg>
      <pc:sldChg chg="addSp delSp modSp add modAnim">
        <pc:chgData name="Giovanni Augusto Rozatti" userId="8b509b85-f4be-466a-bb82-49aa8c1522e4" providerId="ADAL" clId="{2B4D1276-92A5-4D15-B112-AC1FA2ED9641}" dt="2020-06-01T12:07:21.652" v="8066" actId="20577"/>
        <pc:sldMkLst>
          <pc:docMk/>
          <pc:sldMk cId="4281521588" sldId="284"/>
        </pc:sldMkLst>
        <pc:spChg chg="add mod">
          <ac:chgData name="Giovanni Augusto Rozatti" userId="8b509b85-f4be-466a-bb82-49aa8c1522e4" providerId="ADAL" clId="{2B4D1276-92A5-4D15-B112-AC1FA2ED9641}" dt="2020-05-31T00:23:09.366" v="5895" actId="20577"/>
          <ac:spMkLst>
            <pc:docMk/>
            <pc:sldMk cId="4281521588" sldId="284"/>
            <ac:spMk id="2" creationId="{A771849B-C78D-47E5-ADCB-A804848EDE92}"/>
          </ac:spMkLst>
        </pc:spChg>
        <pc:spChg chg="del">
          <ac:chgData name="Giovanni Augusto Rozatti" userId="8b509b85-f4be-466a-bb82-49aa8c1522e4" providerId="ADAL" clId="{2B4D1276-92A5-4D15-B112-AC1FA2ED9641}" dt="2020-05-30T18:29:26.370" v="4585" actId="478"/>
          <ac:spMkLst>
            <pc:docMk/>
            <pc:sldMk cId="4281521588" sldId="284"/>
            <ac:spMk id="8" creationId="{13FEB80A-D5FD-44DE-9A80-6A75435F7C24}"/>
          </ac:spMkLst>
        </pc:spChg>
        <pc:spChg chg="del">
          <ac:chgData name="Giovanni Augusto Rozatti" userId="8b509b85-f4be-466a-bb82-49aa8c1522e4" providerId="ADAL" clId="{2B4D1276-92A5-4D15-B112-AC1FA2ED9641}" dt="2020-05-30T18:29:26.370" v="4585" actId="478"/>
          <ac:spMkLst>
            <pc:docMk/>
            <pc:sldMk cId="4281521588" sldId="284"/>
            <ac:spMk id="12" creationId="{8B8899F3-0E94-4EFB-9FEE-86C8F6A0AF74}"/>
          </ac:spMkLst>
        </pc:spChg>
        <pc:spChg chg="del">
          <ac:chgData name="Giovanni Augusto Rozatti" userId="8b509b85-f4be-466a-bb82-49aa8c1522e4" providerId="ADAL" clId="{2B4D1276-92A5-4D15-B112-AC1FA2ED9641}" dt="2020-05-30T18:29:26.370" v="4585" actId="478"/>
          <ac:spMkLst>
            <pc:docMk/>
            <pc:sldMk cId="4281521588" sldId="284"/>
            <ac:spMk id="13" creationId="{E0D49D50-816C-469A-87CD-2E5806507F3B}"/>
          </ac:spMkLst>
        </pc:spChg>
        <pc:spChg chg="del">
          <ac:chgData name="Giovanni Augusto Rozatti" userId="8b509b85-f4be-466a-bb82-49aa8c1522e4" providerId="ADAL" clId="{2B4D1276-92A5-4D15-B112-AC1FA2ED9641}" dt="2020-05-30T18:29:26.370" v="4585" actId="478"/>
          <ac:spMkLst>
            <pc:docMk/>
            <pc:sldMk cId="4281521588" sldId="284"/>
            <ac:spMk id="14" creationId="{FA3C9F8A-0AFE-457E-9A3E-700E81DED286}"/>
          </ac:spMkLst>
        </pc:spChg>
        <pc:spChg chg="mod">
          <ac:chgData name="Giovanni Augusto Rozatti" userId="8b509b85-f4be-466a-bb82-49aa8c1522e4" providerId="ADAL" clId="{2B4D1276-92A5-4D15-B112-AC1FA2ED9641}" dt="2020-05-31T00:01:47.303" v="5460" actId="20577"/>
          <ac:spMkLst>
            <pc:docMk/>
            <pc:sldMk cId="4281521588" sldId="284"/>
            <ac:spMk id="17" creationId="{1AD6B7D4-52F7-4324-A036-FF954E2B1C73}"/>
          </ac:spMkLst>
        </pc:spChg>
        <pc:spChg chg="del">
          <ac:chgData name="Giovanni Augusto Rozatti" userId="8b509b85-f4be-466a-bb82-49aa8c1522e4" providerId="ADAL" clId="{2B4D1276-92A5-4D15-B112-AC1FA2ED9641}" dt="2020-05-30T18:29:26.370" v="4585" actId="478"/>
          <ac:spMkLst>
            <pc:docMk/>
            <pc:sldMk cId="4281521588" sldId="284"/>
            <ac:spMk id="20" creationId="{ABD79B03-B0A2-4D72-8E5B-C5ACCD03B076}"/>
          </ac:spMkLst>
        </pc:spChg>
        <pc:spChg chg="del">
          <ac:chgData name="Giovanni Augusto Rozatti" userId="8b509b85-f4be-466a-bb82-49aa8c1522e4" providerId="ADAL" clId="{2B4D1276-92A5-4D15-B112-AC1FA2ED9641}" dt="2020-05-30T18:29:26.370" v="4585" actId="478"/>
          <ac:spMkLst>
            <pc:docMk/>
            <pc:sldMk cId="4281521588" sldId="284"/>
            <ac:spMk id="21" creationId="{F9B669AA-6032-448A-8583-37724425213A}"/>
          </ac:spMkLst>
        </pc:spChg>
        <pc:spChg chg="del">
          <ac:chgData name="Giovanni Augusto Rozatti" userId="8b509b85-f4be-466a-bb82-49aa8c1522e4" providerId="ADAL" clId="{2B4D1276-92A5-4D15-B112-AC1FA2ED9641}" dt="2020-05-30T18:29:26.370" v="4585" actId="478"/>
          <ac:spMkLst>
            <pc:docMk/>
            <pc:sldMk cId="4281521588" sldId="284"/>
            <ac:spMk id="22" creationId="{014B36EB-FC05-4349-AB4A-CBA85D125CFF}"/>
          </ac:spMkLst>
        </pc:spChg>
        <pc:spChg chg="del">
          <ac:chgData name="Giovanni Augusto Rozatti" userId="8b509b85-f4be-466a-bb82-49aa8c1522e4" providerId="ADAL" clId="{2B4D1276-92A5-4D15-B112-AC1FA2ED9641}" dt="2020-05-30T18:29:26.370" v="4585" actId="478"/>
          <ac:spMkLst>
            <pc:docMk/>
            <pc:sldMk cId="4281521588" sldId="284"/>
            <ac:spMk id="23" creationId="{C27B9A39-675B-4DB5-863D-73F1EB48587A}"/>
          </ac:spMkLst>
        </pc:spChg>
        <pc:spChg chg="del">
          <ac:chgData name="Giovanni Augusto Rozatti" userId="8b509b85-f4be-466a-bb82-49aa8c1522e4" providerId="ADAL" clId="{2B4D1276-92A5-4D15-B112-AC1FA2ED9641}" dt="2020-05-30T18:29:26.370" v="4585" actId="478"/>
          <ac:spMkLst>
            <pc:docMk/>
            <pc:sldMk cId="4281521588" sldId="284"/>
            <ac:spMk id="31" creationId="{BEF338FC-1514-4A8D-9891-1E8FA52FF997}"/>
          </ac:spMkLst>
        </pc:spChg>
        <pc:spChg chg="del">
          <ac:chgData name="Giovanni Augusto Rozatti" userId="8b509b85-f4be-466a-bb82-49aa8c1522e4" providerId="ADAL" clId="{2B4D1276-92A5-4D15-B112-AC1FA2ED9641}" dt="2020-05-30T18:29:26.370" v="4585" actId="478"/>
          <ac:spMkLst>
            <pc:docMk/>
            <pc:sldMk cId="4281521588" sldId="284"/>
            <ac:spMk id="33" creationId="{0A1AC479-68C0-472C-9DEC-698295665A4D}"/>
          </ac:spMkLst>
        </pc:spChg>
        <pc:spChg chg="del">
          <ac:chgData name="Giovanni Augusto Rozatti" userId="8b509b85-f4be-466a-bb82-49aa8c1522e4" providerId="ADAL" clId="{2B4D1276-92A5-4D15-B112-AC1FA2ED9641}" dt="2020-05-30T18:29:26.370" v="4585" actId="478"/>
          <ac:spMkLst>
            <pc:docMk/>
            <pc:sldMk cId="4281521588" sldId="284"/>
            <ac:spMk id="34" creationId="{2B634D78-F8EC-468D-8FB8-E0D07FB06677}"/>
          </ac:spMkLst>
        </pc:spChg>
        <pc:spChg chg="add mod">
          <ac:chgData name="Giovanni Augusto Rozatti" userId="8b509b85-f4be-466a-bb82-49aa8c1522e4" providerId="ADAL" clId="{2B4D1276-92A5-4D15-B112-AC1FA2ED9641}" dt="2020-05-30T20:55:00.545" v="4769" actId="1076"/>
          <ac:spMkLst>
            <pc:docMk/>
            <pc:sldMk cId="4281521588" sldId="284"/>
            <ac:spMk id="35" creationId="{8AEF0715-C3DD-4534-94B1-48B30B926F5C}"/>
          </ac:spMkLst>
        </pc:spChg>
        <pc:spChg chg="del">
          <ac:chgData name="Giovanni Augusto Rozatti" userId="8b509b85-f4be-466a-bb82-49aa8c1522e4" providerId="ADAL" clId="{2B4D1276-92A5-4D15-B112-AC1FA2ED9641}" dt="2020-05-30T18:29:26.370" v="4585" actId="478"/>
          <ac:spMkLst>
            <pc:docMk/>
            <pc:sldMk cId="4281521588" sldId="284"/>
            <ac:spMk id="36" creationId="{320C5867-5C37-4FB2-9158-A18FE31A6094}"/>
          </ac:spMkLst>
        </pc:spChg>
        <pc:spChg chg="add mod">
          <ac:chgData name="Giovanni Augusto Rozatti" userId="8b509b85-f4be-466a-bb82-49aa8c1522e4" providerId="ADAL" clId="{2B4D1276-92A5-4D15-B112-AC1FA2ED9641}" dt="2020-06-01T12:07:21.652" v="8066" actId="20577"/>
          <ac:spMkLst>
            <pc:docMk/>
            <pc:sldMk cId="4281521588" sldId="284"/>
            <ac:spMk id="37" creationId="{70F54985-982F-42F8-8550-16C498757900}"/>
          </ac:spMkLst>
        </pc:spChg>
        <pc:spChg chg="add mod">
          <ac:chgData name="Giovanni Augusto Rozatti" userId="8b509b85-f4be-466a-bb82-49aa8c1522e4" providerId="ADAL" clId="{2B4D1276-92A5-4D15-B112-AC1FA2ED9641}" dt="2020-05-31T00:18:46.406" v="5812" actId="20577"/>
          <ac:spMkLst>
            <pc:docMk/>
            <pc:sldMk cId="4281521588" sldId="284"/>
            <ac:spMk id="38" creationId="{716CE89D-8603-4B5C-BED7-7EA4FDDC22EC}"/>
          </ac:spMkLst>
        </pc:spChg>
        <pc:spChg chg="add mod">
          <ac:chgData name="Giovanni Augusto Rozatti" userId="8b509b85-f4be-466a-bb82-49aa8c1522e4" providerId="ADAL" clId="{2B4D1276-92A5-4D15-B112-AC1FA2ED9641}" dt="2020-05-31T00:25:05.245" v="5909" actId="1076"/>
          <ac:spMkLst>
            <pc:docMk/>
            <pc:sldMk cId="4281521588" sldId="284"/>
            <ac:spMk id="39" creationId="{7DFE34CE-E219-47C7-BA33-D4776604BD05}"/>
          </ac:spMkLst>
        </pc:spChg>
        <pc:spChg chg="add del mod">
          <ac:chgData name="Giovanni Augusto Rozatti" userId="8b509b85-f4be-466a-bb82-49aa8c1522e4" providerId="ADAL" clId="{2B4D1276-92A5-4D15-B112-AC1FA2ED9641}" dt="2020-05-31T00:20:35.405" v="5842" actId="478"/>
          <ac:spMkLst>
            <pc:docMk/>
            <pc:sldMk cId="4281521588" sldId="284"/>
            <ac:spMk id="40" creationId="{1EC6B2D7-3C36-4DA8-B369-86F8A63A87F0}"/>
          </ac:spMkLst>
        </pc:spChg>
        <pc:spChg chg="add mod">
          <ac:chgData name="Giovanni Augusto Rozatti" userId="8b509b85-f4be-466a-bb82-49aa8c1522e4" providerId="ADAL" clId="{2B4D1276-92A5-4D15-B112-AC1FA2ED9641}" dt="2020-05-31T00:25:08.558" v="5910" actId="1076"/>
          <ac:spMkLst>
            <pc:docMk/>
            <pc:sldMk cId="4281521588" sldId="284"/>
            <ac:spMk id="41" creationId="{33D7940C-0F3E-4C63-9DE5-2E0BA8537872}"/>
          </ac:spMkLst>
        </pc:spChg>
        <pc:spChg chg="del">
          <ac:chgData name="Giovanni Augusto Rozatti" userId="8b509b85-f4be-466a-bb82-49aa8c1522e4" providerId="ADAL" clId="{2B4D1276-92A5-4D15-B112-AC1FA2ED9641}" dt="2020-05-30T18:29:26.370" v="4585" actId="478"/>
          <ac:spMkLst>
            <pc:docMk/>
            <pc:sldMk cId="4281521588" sldId="284"/>
            <ac:spMk id="44" creationId="{00B7C0A5-902F-4952-BAF8-AEEAAECB047F}"/>
          </ac:spMkLst>
        </pc:spChg>
        <pc:spChg chg="del">
          <ac:chgData name="Giovanni Augusto Rozatti" userId="8b509b85-f4be-466a-bb82-49aa8c1522e4" providerId="ADAL" clId="{2B4D1276-92A5-4D15-B112-AC1FA2ED9641}" dt="2020-05-30T18:29:26.370" v="4585" actId="478"/>
          <ac:spMkLst>
            <pc:docMk/>
            <pc:sldMk cId="4281521588" sldId="284"/>
            <ac:spMk id="47" creationId="{7601F3E8-317A-4CBE-9D77-3C3A6F35F21D}"/>
          </ac:spMkLst>
        </pc:spChg>
        <pc:spChg chg="del">
          <ac:chgData name="Giovanni Augusto Rozatti" userId="8b509b85-f4be-466a-bb82-49aa8c1522e4" providerId="ADAL" clId="{2B4D1276-92A5-4D15-B112-AC1FA2ED9641}" dt="2020-05-30T18:29:26.370" v="4585" actId="478"/>
          <ac:spMkLst>
            <pc:docMk/>
            <pc:sldMk cId="4281521588" sldId="284"/>
            <ac:spMk id="48" creationId="{6E20E60A-5A09-4115-B4C3-58B635E210D7}"/>
          </ac:spMkLst>
        </pc:spChg>
        <pc:spChg chg="del">
          <ac:chgData name="Giovanni Augusto Rozatti" userId="8b509b85-f4be-466a-bb82-49aa8c1522e4" providerId="ADAL" clId="{2B4D1276-92A5-4D15-B112-AC1FA2ED9641}" dt="2020-05-30T18:29:26.370" v="4585" actId="478"/>
          <ac:spMkLst>
            <pc:docMk/>
            <pc:sldMk cId="4281521588" sldId="284"/>
            <ac:spMk id="49" creationId="{5BE6FF94-A81A-4D3F-BF55-8199B2E6C666}"/>
          </ac:spMkLst>
        </pc:spChg>
        <pc:spChg chg="del">
          <ac:chgData name="Giovanni Augusto Rozatti" userId="8b509b85-f4be-466a-bb82-49aa8c1522e4" providerId="ADAL" clId="{2B4D1276-92A5-4D15-B112-AC1FA2ED9641}" dt="2020-05-30T18:29:26.370" v="4585" actId="478"/>
          <ac:spMkLst>
            <pc:docMk/>
            <pc:sldMk cId="4281521588" sldId="284"/>
            <ac:spMk id="50" creationId="{B65852AD-54B0-4A4F-91DE-86F5CE1F128E}"/>
          </ac:spMkLst>
        </pc:spChg>
        <pc:spChg chg="del">
          <ac:chgData name="Giovanni Augusto Rozatti" userId="8b509b85-f4be-466a-bb82-49aa8c1522e4" providerId="ADAL" clId="{2B4D1276-92A5-4D15-B112-AC1FA2ED9641}" dt="2020-05-30T18:29:26.370" v="4585" actId="478"/>
          <ac:spMkLst>
            <pc:docMk/>
            <pc:sldMk cId="4281521588" sldId="284"/>
            <ac:spMk id="51" creationId="{25794298-884F-4B01-AF1B-61444A04635E}"/>
          </ac:spMkLst>
        </pc:spChg>
        <pc:spChg chg="del">
          <ac:chgData name="Giovanni Augusto Rozatti" userId="8b509b85-f4be-466a-bb82-49aa8c1522e4" providerId="ADAL" clId="{2B4D1276-92A5-4D15-B112-AC1FA2ED9641}" dt="2020-05-30T18:29:26.370" v="4585" actId="478"/>
          <ac:spMkLst>
            <pc:docMk/>
            <pc:sldMk cId="4281521588" sldId="284"/>
            <ac:spMk id="52" creationId="{630C5435-0790-4FC5-93B3-081050957EC2}"/>
          </ac:spMkLst>
        </pc:spChg>
        <pc:spChg chg="del">
          <ac:chgData name="Giovanni Augusto Rozatti" userId="8b509b85-f4be-466a-bb82-49aa8c1522e4" providerId="ADAL" clId="{2B4D1276-92A5-4D15-B112-AC1FA2ED9641}" dt="2020-05-30T18:29:26.370" v="4585" actId="478"/>
          <ac:spMkLst>
            <pc:docMk/>
            <pc:sldMk cId="4281521588" sldId="284"/>
            <ac:spMk id="53" creationId="{565177B5-B21F-4171-A02B-2B59FD804587}"/>
          </ac:spMkLst>
        </pc:spChg>
        <pc:spChg chg="del">
          <ac:chgData name="Giovanni Augusto Rozatti" userId="8b509b85-f4be-466a-bb82-49aa8c1522e4" providerId="ADAL" clId="{2B4D1276-92A5-4D15-B112-AC1FA2ED9641}" dt="2020-05-30T18:29:26.370" v="4585" actId="478"/>
          <ac:spMkLst>
            <pc:docMk/>
            <pc:sldMk cId="4281521588" sldId="284"/>
            <ac:spMk id="54" creationId="{DAE3BD7A-805F-4061-9A8F-C3246A265E7F}"/>
          </ac:spMkLst>
        </pc:spChg>
        <pc:spChg chg="del">
          <ac:chgData name="Giovanni Augusto Rozatti" userId="8b509b85-f4be-466a-bb82-49aa8c1522e4" providerId="ADAL" clId="{2B4D1276-92A5-4D15-B112-AC1FA2ED9641}" dt="2020-05-30T18:29:26.370" v="4585" actId="478"/>
          <ac:spMkLst>
            <pc:docMk/>
            <pc:sldMk cId="4281521588" sldId="284"/>
            <ac:spMk id="56" creationId="{787B8CBA-2796-42FC-8433-787F1986F92E}"/>
          </ac:spMkLst>
        </pc:spChg>
        <pc:spChg chg="del">
          <ac:chgData name="Giovanni Augusto Rozatti" userId="8b509b85-f4be-466a-bb82-49aa8c1522e4" providerId="ADAL" clId="{2B4D1276-92A5-4D15-B112-AC1FA2ED9641}" dt="2020-05-30T18:29:26.370" v="4585" actId="478"/>
          <ac:spMkLst>
            <pc:docMk/>
            <pc:sldMk cId="4281521588" sldId="284"/>
            <ac:spMk id="57" creationId="{9AD98B14-DF03-46C3-AC6B-190B0D44153F}"/>
          </ac:spMkLst>
        </pc:spChg>
        <pc:spChg chg="del">
          <ac:chgData name="Giovanni Augusto Rozatti" userId="8b509b85-f4be-466a-bb82-49aa8c1522e4" providerId="ADAL" clId="{2B4D1276-92A5-4D15-B112-AC1FA2ED9641}" dt="2020-05-30T18:29:26.370" v="4585" actId="478"/>
          <ac:spMkLst>
            <pc:docMk/>
            <pc:sldMk cId="4281521588" sldId="284"/>
            <ac:spMk id="59" creationId="{C1256699-8043-4897-BCBD-F076C6CE0025}"/>
          </ac:spMkLst>
        </pc:spChg>
        <pc:spChg chg="del">
          <ac:chgData name="Giovanni Augusto Rozatti" userId="8b509b85-f4be-466a-bb82-49aa8c1522e4" providerId="ADAL" clId="{2B4D1276-92A5-4D15-B112-AC1FA2ED9641}" dt="2020-05-30T18:29:26.370" v="4585" actId="478"/>
          <ac:spMkLst>
            <pc:docMk/>
            <pc:sldMk cId="4281521588" sldId="284"/>
            <ac:spMk id="60" creationId="{ACE288B9-99E5-452F-9CB5-515A669A1CB9}"/>
          </ac:spMkLst>
        </pc:spChg>
        <pc:picChg chg="del">
          <ac:chgData name="Giovanni Augusto Rozatti" userId="8b509b85-f4be-466a-bb82-49aa8c1522e4" providerId="ADAL" clId="{2B4D1276-92A5-4D15-B112-AC1FA2ED9641}" dt="2020-05-30T18:29:26.370" v="4585" actId="478"/>
          <ac:picMkLst>
            <pc:docMk/>
            <pc:sldMk cId="4281521588" sldId="284"/>
            <ac:picMk id="3" creationId="{2C95B57F-4DA6-4236-87AB-646BD60F313D}"/>
          </ac:picMkLst>
        </pc:picChg>
        <pc:picChg chg="del">
          <ac:chgData name="Giovanni Augusto Rozatti" userId="8b509b85-f4be-466a-bb82-49aa8c1522e4" providerId="ADAL" clId="{2B4D1276-92A5-4D15-B112-AC1FA2ED9641}" dt="2020-05-30T18:29:26.370" v="4585" actId="478"/>
          <ac:picMkLst>
            <pc:docMk/>
            <pc:sldMk cId="4281521588" sldId="284"/>
            <ac:picMk id="9" creationId="{912B177E-F3F6-4803-A7BE-E21254374300}"/>
          </ac:picMkLst>
        </pc:picChg>
        <pc:picChg chg="del">
          <ac:chgData name="Giovanni Augusto Rozatti" userId="8b509b85-f4be-466a-bb82-49aa8c1522e4" providerId="ADAL" clId="{2B4D1276-92A5-4D15-B112-AC1FA2ED9641}" dt="2020-05-30T18:29:26.370" v="4585" actId="478"/>
          <ac:picMkLst>
            <pc:docMk/>
            <pc:sldMk cId="4281521588" sldId="284"/>
            <ac:picMk id="26" creationId="{5FE5E8F3-F2FA-48D5-9479-B3F2FBD6C8FC}"/>
          </ac:picMkLst>
        </pc:picChg>
        <pc:cxnChg chg="del mod">
          <ac:chgData name="Giovanni Augusto Rozatti" userId="8b509b85-f4be-466a-bb82-49aa8c1522e4" providerId="ADAL" clId="{2B4D1276-92A5-4D15-B112-AC1FA2ED9641}" dt="2020-05-30T18:29:26.370" v="4585" actId="478"/>
          <ac:cxnSpMkLst>
            <pc:docMk/>
            <pc:sldMk cId="4281521588" sldId="284"/>
            <ac:cxnSpMk id="27" creationId="{6EC437A4-7F9C-4FDF-B4E5-0551A24554F3}"/>
          </ac:cxnSpMkLst>
        </pc:cxnChg>
        <pc:cxnChg chg="del">
          <ac:chgData name="Giovanni Augusto Rozatti" userId="8b509b85-f4be-466a-bb82-49aa8c1522e4" providerId="ADAL" clId="{2B4D1276-92A5-4D15-B112-AC1FA2ED9641}" dt="2020-05-30T18:29:26.370" v="4585" actId="478"/>
          <ac:cxnSpMkLst>
            <pc:docMk/>
            <pc:sldMk cId="4281521588" sldId="284"/>
            <ac:cxnSpMk id="29" creationId="{B421BF41-E350-4CA0-A868-7235C47FBA86}"/>
          </ac:cxnSpMkLst>
        </pc:cxnChg>
        <pc:cxnChg chg="del">
          <ac:chgData name="Giovanni Augusto Rozatti" userId="8b509b85-f4be-466a-bb82-49aa8c1522e4" providerId="ADAL" clId="{2B4D1276-92A5-4D15-B112-AC1FA2ED9641}" dt="2020-05-30T18:29:26.370" v="4585" actId="478"/>
          <ac:cxnSpMkLst>
            <pc:docMk/>
            <pc:sldMk cId="4281521588" sldId="284"/>
            <ac:cxnSpMk id="30" creationId="{629C834E-3706-4077-A661-0D9A75650236}"/>
          </ac:cxnSpMkLst>
        </pc:cxnChg>
      </pc:sldChg>
      <pc:sldChg chg="addSp delSp modSp add modAnim">
        <pc:chgData name="Giovanni Augusto Rozatti" userId="8b509b85-f4be-466a-bb82-49aa8c1522e4" providerId="ADAL" clId="{2B4D1276-92A5-4D15-B112-AC1FA2ED9641}" dt="2020-06-01T11:36:27.501" v="8059" actId="1076"/>
        <pc:sldMkLst>
          <pc:docMk/>
          <pc:sldMk cId="4161666219" sldId="285"/>
        </pc:sldMkLst>
        <pc:spChg chg="del">
          <ac:chgData name="Giovanni Augusto Rozatti" userId="8b509b85-f4be-466a-bb82-49aa8c1522e4" providerId="ADAL" clId="{2B4D1276-92A5-4D15-B112-AC1FA2ED9641}" dt="2020-05-31T05:31:34.143" v="6550" actId="478"/>
          <ac:spMkLst>
            <pc:docMk/>
            <pc:sldMk cId="4161666219" sldId="285"/>
            <ac:spMk id="10" creationId="{09E1C10E-D7B0-4645-BEC9-4E5E050ECAE7}"/>
          </ac:spMkLst>
        </pc:spChg>
        <pc:spChg chg="del">
          <ac:chgData name="Giovanni Augusto Rozatti" userId="8b509b85-f4be-466a-bb82-49aa8c1522e4" providerId="ADAL" clId="{2B4D1276-92A5-4D15-B112-AC1FA2ED9641}" dt="2020-05-31T05:31:38.769" v="6553" actId="478"/>
          <ac:spMkLst>
            <pc:docMk/>
            <pc:sldMk cId="4161666219" sldId="285"/>
            <ac:spMk id="11" creationId="{CF8A4FFA-69F8-49AE-B29A-E798DC52D489}"/>
          </ac:spMkLst>
        </pc:spChg>
        <pc:spChg chg="del mod">
          <ac:chgData name="Giovanni Augusto Rozatti" userId="8b509b85-f4be-466a-bb82-49aa8c1522e4" providerId="ADAL" clId="{2B4D1276-92A5-4D15-B112-AC1FA2ED9641}" dt="2020-05-31T05:31:37.676" v="6552" actId="478"/>
          <ac:spMkLst>
            <pc:docMk/>
            <pc:sldMk cId="4161666219" sldId="285"/>
            <ac:spMk id="12" creationId="{A02E3D3C-5A6C-4ABF-BBCA-9FA2154CEC25}"/>
          </ac:spMkLst>
        </pc:spChg>
        <pc:spChg chg="mod">
          <ac:chgData name="Giovanni Augusto Rozatti" userId="8b509b85-f4be-466a-bb82-49aa8c1522e4" providerId="ADAL" clId="{2B4D1276-92A5-4D15-B112-AC1FA2ED9641}" dt="2020-06-01T11:36:27.501" v="8059" actId="1076"/>
          <ac:spMkLst>
            <pc:docMk/>
            <pc:sldMk cId="4161666219" sldId="285"/>
            <ac:spMk id="18" creationId="{18408FBF-2B4F-4502-AD75-E569B2871B73}"/>
          </ac:spMkLst>
        </pc:spChg>
        <pc:spChg chg="del">
          <ac:chgData name="Giovanni Augusto Rozatti" userId="8b509b85-f4be-466a-bb82-49aa8c1522e4" providerId="ADAL" clId="{2B4D1276-92A5-4D15-B112-AC1FA2ED9641}" dt="2020-05-31T05:31:34.143" v="6550" actId="478"/>
          <ac:spMkLst>
            <pc:docMk/>
            <pc:sldMk cId="4161666219" sldId="285"/>
            <ac:spMk id="21" creationId="{3DAC4E62-6B95-4B8D-8EDA-55C10476D064}"/>
          </ac:spMkLst>
        </pc:spChg>
        <pc:spChg chg="del">
          <ac:chgData name="Giovanni Augusto Rozatti" userId="8b509b85-f4be-466a-bb82-49aa8c1522e4" providerId="ADAL" clId="{2B4D1276-92A5-4D15-B112-AC1FA2ED9641}" dt="2020-05-31T05:31:34.143" v="6550" actId="478"/>
          <ac:spMkLst>
            <pc:docMk/>
            <pc:sldMk cId="4161666219" sldId="285"/>
            <ac:spMk id="24" creationId="{C22848D1-681B-43DD-90EB-CA0ADA2F48A7}"/>
          </ac:spMkLst>
        </pc:spChg>
        <pc:spChg chg="del">
          <ac:chgData name="Giovanni Augusto Rozatti" userId="8b509b85-f4be-466a-bb82-49aa8c1522e4" providerId="ADAL" clId="{2B4D1276-92A5-4D15-B112-AC1FA2ED9641}" dt="2020-05-31T05:31:34.143" v="6550" actId="478"/>
          <ac:spMkLst>
            <pc:docMk/>
            <pc:sldMk cId="4161666219" sldId="285"/>
            <ac:spMk id="25" creationId="{2BD6F7A2-3B5D-4A71-BDBD-0EE6621D0BC8}"/>
          </ac:spMkLst>
        </pc:spChg>
        <pc:spChg chg="del">
          <ac:chgData name="Giovanni Augusto Rozatti" userId="8b509b85-f4be-466a-bb82-49aa8c1522e4" providerId="ADAL" clId="{2B4D1276-92A5-4D15-B112-AC1FA2ED9641}" dt="2020-05-31T05:31:34.143" v="6550" actId="478"/>
          <ac:spMkLst>
            <pc:docMk/>
            <pc:sldMk cId="4161666219" sldId="285"/>
            <ac:spMk id="27" creationId="{7C444AD4-6400-486A-9962-2607E33FDB67}"/>
          </ac:spMkLst>
        </pc:spChg>
        <pc:grpChg chg="mod">
          <ac:chgData name="Giovanni Augusto Rozatti" userId="8b509b85-f4be-466a-bb82-49aa8c1522e4" providerId="ADAL" clId="{2B4D1276-92A5-4D15-B112-AC1FA2ED9641}" dt="2020-06-01T11:36:20.100" v="8058" actId="1076"/>
          <ac:grpSpMkLst>
            <pc:docMk/>
            <pc:sldMk cId="4161666219" sldId="285"/>
            <ac:grpSpMk id="13" creationId="{62767BCA-DACC-493D-84BC-5DB57A94F998}"/>
          </ac:grpSpMkLst>
        </pc:grpChg>
        <pc:picChg chg="add del mod">
          <ac:chgData name="Giovanni Augusto Rozatti" userId="8b509b85-f4be-466a-bb82-49aa8c1522e4" providerId="ADAL" clId="{2B4D1276-92A5-4D15-B112-AC1FA2ED9641}" dt="2020-05-31T05:46:03.322" v="6571" actId="478"/>
          <ac:picMkLst>
            <pc:docMk/>
            <pc:sldMk cId="4161666219" sldId="285"/>
            <ac:picMk id="2" creationId="{0AA51ABC-625C-4629-A16B-E65BA64F456D}"/>
          </ac:picMkLst>
        </pc:picChg>
        <pc:picChg chg="add del mod modCrop">
          <ac:chgData name="Giovanni Augusto Rozatti" userId="8b509b85-f4be-466a-bb82-49aa8c1522e4" providerId="ADAL" clId="{2B4D1276-92A5-4D15-B112-AC1FA2ED9641}" dt="2020-05-31T16:10:16.138" v="7204" actId="478"/>
          <ac:picMkLst>
            <pc:docMk/>
            <pc:sldMk cId="4161666219" sldId="285"/>
            <ac:picMk id="3" creationId="{85C9EE31-00F6-4CF6-AF88-AFAC70C25800}"/>
          </ac:picMkLst>
        </pc:picChg>
        <pc:picChg chg="add mod">
          <ac:chgData name="Giovanni Augusto Rozatti" userId="8b509b85-f4be-466a-bb82-49aa8c1522e4" providerId="ADAL" clId="{2B4D1276-92A5-4D15-B112-AC1FA2ED9641}" dt="2020-05-31T16:10:54.064" v="7208" actId="1076"/>
          <ac:picMkLst>
            <pc:docMk/>
            <pc:sldMk cId="4161666219" sldId="285"/>
            <ac:picMk id="4" creationId="{6EEBD5BE-C9A0-47B0-B905-8CD0F28C1EFD}"/>
          </ac:picMkLst>
        </pc:picChg>
      </pc:sldChg>
      <pc:sldChg chg="add del">
        <pc:chgData name="Giovanni Augusto Rozatti" userId="8b509b85-f4be-466a-bb82-49aa8c1522e4" providerId="ADAL" clId="{2B4D1276-92A5-4D15-B112-AC1FA2ED9641}" dt="2020-05-31T05:48:16.487" v="6580" actId="2696"/>
        <pc:sldMkLst>
          <pc:docMk/>
          <pc:sldMk cId="2227674711" sldId="286"/>
        </pc:sldMkLst>
      </pc:sldChg>
      <pc:sldChg chg="addSp delSp modSp add delAnim modAnim">
        <pc:chgData name="Giovanni Augusto Rozatti" userId="8b509b85-f4be-466a-bb82-49aa8c1522e4" providerId="ADAL" clId="{2B4D1276-92A5-4D15-B112-AC1FA2ED9641}" dt="2020-06-01T10:46:57.570" v="7934"/>
        <pc:sldMkLst>
          <pc:docMk/>
          <pc:sldMk cId="2419057700" sldId="286"/>
        </pc:sldMkLst>
        <pc:spChg chg="add mod">
          <ac:chgData name="Giovanni Augusto Rozatti" userId="8b509b85-f4be-466a-bb82-49aa8c1522e4" providerId="ADAL" clId="{2B4D1276-92A5-4D15-B112-AC1FA2ED9641}" dt="2020-05-31T16:27:53.261" v="7311" actId="1076"/>
          <ac:spMkLst>
            <pc:docMk/>
            <pc:sldMk cId="2419057700" sldId="286"/>
            <ac:spMk id="5" creationId="{0845F006-76EF-48FB-AA21-25F7785BB0F5}"/>
          </ac:spMkLst>
        </pc:spChg>
        <pc:spChg chg="add mod">
          <ac:chgData name="Giovanni Augusto Rozatti" userId="8b509b85-f4be-466a-bb82-49aa8c1522e4" providerId="ADAL" clId="{2B4D1276-92A5-4D15-B112-AC1FA2ED9641}" dt="2020-05-31T05:50:37.882" v="6685" actId="1076"/>
          <ac:spMkLst>
            <pc:docMk/>
            <pc:sldMk cId="2419057700" sldId="286"/>
            <ac:spMk id="11" creationId="{6B764D8A-ADDA-42FB-9A2F-DB1B8B3BEEA5}"/>
          </ac:spMkLst>
        </pc:spChg>
        <pc:spChg chg="add">
          <ac:chgData name="Giovanni Augusto Rozatti" userId="8b509b85-f4be-466a-bb82-49aa8c1522e4" providerId="ADAL" clId="{2B4D1276-92A5-4D15-B112-AC1FA2ED9641}" dt="2020-05-31T05:50:09.371" v="6678"/>
          <ac:spMkLst>
            <pc:docMk/>
            <pc:sldMk cId="2419057700" sldId="286"/>
            <ac:spMk id="12" creationId="{7EDCD20C-EE59-481A-9BAF-5586A7233A9B}"/>
          </ac:spMkLst>
        </pc:spChg>
        <pc:spChg chg="del">
          <ac:chgData name="Giovanni Augusto Rozatti" userId="8b509b85-f4be-466a-bb82-49aa8c1522e4" providerId="ADAL" clId="{2B4D1276-92A5-4D15-B112-AC1FA2ED9641}" dt="2020-05-31T05:48:25.425" v="6582" actId="478"/>
          <ac:spMkLst>
            <pc:docMk/>
            <pc:sldMk cId="2419057700" sldId="286"/>
            <ac:spMk id="18" creationId="{18408FBF-2B4F-4502-AD75-E569B2871B73}"/>
          </ac:spMkLst>
        </pc:spChg>
        <pc:spChg chg="add mod">
          <ac:chgData name="Giovanni Augusto Rozatti" userId="8b509b85-f4be-466a-bb82-49aa8c1522e4" providerId="ADAL" clId="{2B4D1276-92A5-4D15-B112-AC1FA2ED9641}" dt="2020-05-31T16:06:39.051" v="7181" actId="20577"/>
          <ac:spMkLst>
            <pc:docMk/>
            <pc:sldMk cId="2419057700" sldId="286"/>
            <ac:spMk id="19" creationId="{8970DDFD-4214-4922-BB45-59D7F8782279}"/>
          </ac:spMkLst>
        </pc:spChg>
        <pc:spChg chg="add del mod">
          <ac:chgData name="Giovanni Augusto Rozatti" userId="8b509b85-f4be-466a-bb82-49aa8c1522e4" providerId="ADAL" clId="{2B4D1276-92A5-4D15-B112-AC1FA2ED9641}" dt="2020-05-31T06:15:29.183" v="7005" actId="478"/>
          <ac:spMkLst>
            <pc:docMk/>
            <pc:sldMk cId="2419057700" sldId="286"/>
            <ac:spMk id="20" creationId="{7D040157-B203-4A02-8FA3-F3D1AF5DEDEA}"/>
          </ac:spMkLst>
        </pc:spChg>
        <pc:spChg chg="add del mod">
          <ac:chgData name="Giovanni Augusto Rozatti" userId="8b509b85-f4be-466a-bb82-49aa8c1522e4" providerId="ADAL" clId="{2B4D1276-92A5-4D15-B112-AC1FA2ED9641}" dt="2020-05-31T16:05:11.711" v="7112" actId="478"/>
          <ac:spMkLst>
            <pc:docMk/>
            <pc:sldMk cId="2419057700" sldId="286"/>
            <ac:spMk id="21" creationId="{83DA7F56-E173-404F-931B-6F342EEB2D64}"/>
          </ac:spMkLst>
        </pc:spChg>
        <pc:spChg chg="add mod">
          <ac:chgData name="Giovanni Augusto Rozatti" userId="8b509b85-f4be-466a-bb82-49aa8c1522e4" providerId="ADAL" clId="{2B4D1276-92A5-4D15-B112-AC1FA2ED9641}" dt="2020-05-31T16:06:56.304" v="7183" actId="1076"/>
          <ac:spMkLst>
            <pc:docMk/>
            <pc:sldMk cId="2419057700" sldId="286"/>
            <ac:spMk id="22" creationId="{907F0A8F-5F2B-436E-8238-D424B069FE25}"/>
          </ac:spMkLst>
        </pc:spChg>
        <pc:spChg chg="add del">
          <ac:chgData name="Giovanni Augusto Rozatti" userId="8b509b85-f4be-466a-bb82-49aa8c1522e4" providerId="ADAL" clId="{2B4D1276-92A5-4D15-B112-AC1FA2ED9641}" dt="2020-05-31T16:06:45.706" v="7182" actId="478"/>
          <ac:spMkLst>
            <pc:docMk/>
            <pc:sldMk cId="2419057700" sldId="286"/>
            <ac:spMk id="23" creationId="{0A61A62A-E51F-4870-AA50-5D38CEFF1783}"/>
          </ac:spMkLst>
        </pc:spChg>
        <pc:spChg chg="add mod">
          <ac:chgData name="Giovanni Augusto Rozatti" userId="8b509b85-f4be-466a-bb82-49aa8c1522e4" providerId="ADAL" clId="{2B4D1276-92A5-4D15-B112-AC1FA2ED9641}" dt="2020-05-31T16:27:57.864" v="7312" actId="1076"/>
          <ac:spMkLst>
            <pc:docMk/>
            <pc:sldMk cId="2419057700" sldId="286"/>
            <ac:spMk id="24" creationId="{B74D758C-A36D-4264-A96A-3347FE7EE733}"/>
          </ac:spMkLst>
        </pc:spChg>
        <pc:spChg chg="add mod">
          <ac:chgData name="Giovanni Augusto Rozatti" userId="8b509b85-f4be-466a-bb82-49aa8c1522e4" providerId="ADAL" clId="{2B4D1276-92A5-4D15-B112-AC1FA2ED9641}" dt="2020-05-31T17:23:03.235" v="7353" actId="108"/>
          <ac:spMkLst>
            <pc:docMk/>
            <pc:sldMk cId="2419057700" sldId="286"/>
            <ac:spMk id="25" creationId="{51F4C2AB-7ABD-4774-8304-71DAD457E01F}"/>
          </ac:spMkLst>
        </pc:spChg>
        <pc:spChg chg="add mod">
          <ac:chgData name="Giovanni Augusto Rozatti" userId="8b509b85-f4be-466a-bb82-49aa8c1522e4" providerId="ADAL" clId="{2B4D1276-92A5-4D15-B112-AC1FA2ED9641}" dt="2020-05-31T17:21:55.135" v="7350" actId="1076"/>
          <ac:spMkLst>
            <pc:docMk/>
            <pc:sldMk cId="2419057700" sldId="286"/>
            <ac:spMk id="26" creationId="{319B7BFB-A082-41BD-BB5A-092AD008EBAF}"/>
          </ac:spMkLst>
        </pc:spChg>
        <pc:spChg chg="add mod">
          <ac:chgData name="Giovanni Augusto Rozatti" userId="8b509b85-f4be-466a-bb82-49aa8c1522e4" providerId="ADAL" clId="{2B4D1276-92A5-4D15-B112-AC1FA2ED9641}" dt="2020-05-31T17:23:32.785" v="7359" actId="20577"/>
          <ac:spMkLst>
            <pc:docMk/>
            <pc:sldMk cId="2419057700" sldId="286"/>
            <ac:spMk id="27" creationId="{7296DF1C-6F77-4238-8162-13BF588E3748}"/>
          </ac:spMkLst>
        </pc:spChg>
        <pc:spChg chg="add mod">
          <ac:chgData name="Giovanni Augusto Rozatti" userId="8b509b85-f4be-466a-bb82-49aa8c1522e4" providerId="ADAL" clId="{2B4D1276-92A5-4D15-B112-AC1FA2ED9641}" dt="2020-05-31T17:23:44.960" v="7365" actId="20577"/>
          <ac:spMkLst>
            <pc:docMk/>
            <pc:sldMk cId="2419057700" sldId="286"/>
            <ac:spMk id="28" creationId="{4D36F1DB-3CA1-4909-A2B4-FA68354C0BC8}"/>
          </ac:spMkLst>
        </pc:spChg>
        <pc:grpChg chg="del">
          <ac:chgData name="Giovanni Augusto Rozatti" userId="8b509b85-f4be-466a-bb82-49aa8c1522e4" providerId="ADAL" clId="{2B4D1276-92A5-4D15-B112-AC1FA2ED9641}" dt="2020-05-31T05:48:25.425" v="6582" actId="478"/>
          <ac:grpSpMkLst>
            <pc:docMk/>
            <pc:sldMk cId="2419057700" sldId="286"/>
            <ac:grpSpMk id="13" creationId="{62767BCA-DACC-493D-84BC-5DB57A94F998}"/>
          </ac:grpSpMkLst>
        </pc:grpChg>
        <pc:picChg chg="del">
          <ac:chgData name="Giovanni Augusto Rozatti" userId="8b509b85-f4be-466a-bb82-49aa8c1522e4" providerId="ADAL" clId="{2B4D1276-92A5-4D15-B112-AC1FA2ED9641}" dt="2020-05-31T06:20:01.216" v="7031" actId="478"/>
          <ac:picMkLst>
            <pc:docMk/>
            <pc:sldMk cId="2419057700" sldId="286"/>
            <ac:picMk id="2" creationId="{961C1E61-2629-44D0-96A2-A24892208EDC}"/>
          </ac:picMkLst>
        </pc:picChg>
        <pc:picChg chg="del">
          <ac:chgData name="Giovanni Augusto Rozatti" userId="8b509b85-f4be-466a-bb82-49aa8c1522e4" providerId="ADAL" clId="{2B4D1276-92A5-4D15-B112-AC1FA2ED9641}" dt="2020-05-31T05:48:25.425" v="6582" actId="478"/>
          <ac:picMkLst>
            <pc:docMk/>
            <pc:sldMk cId="2419057700" sldId="286"/>
            <ac:picMk id="3" creationId="{85C9EE31-00F6-4CF6-AF88-AFAC70C25800}"/>
          </ac:picMkLst>
        </pc:picChg>
        <pc:picChg chg="add del">
          <ac:chgData name="Giovanni Augusto Rozatti" userId="8b509b85-f4be-466a-bb82-49aa8c1522e4" providerId="ADAL" clId="{2B4D1276-92A5-4D15-B112-AC1FA2ED9641}" dt="2020-05-31T16:11:31.106" v="7210" actId="478"/>
          <ac:picMkLst>
            <pc:docMk/>
            <pc:sldMk cId="2419057700" sldId="286"/>
            <ac:picMk id="4" creationId="{D352ACB4-4FD4-4C90-AD39-DCD7E6303867}"/>
          </ac:picMkLst>
        </pc:picChg>
      </pc:sldChg>
      <pc:sldChg chg="addSp delSp modSp add ord modTransition">
        <pc:chgData name="Giovanni Augusto Rozatti" userId="8b509b85-f4be-466a-bb82-49aa8c1522e4" providerId="ADAL" clId="{2B4D1276-92A5-4D15-B112-AC1FA2ED9641}" dt="2020-05-31T18:29:51.318" v="7848" actId="20577"/>
        <pc:sldMkLst>
          <pc:docMk/>
          <pc:sldMk cId="578761267" sldId="287"/>
        </pc:sldMkLst>
        <pc:spChg chg="add del">
          <ac:chgData name="Giovanni Augusto Rozatti" userId="8b509b85-f4be-466a-bb82-49aa8c1522e4" providerId="ADAL" clId="{2B4D1276-92A5-4D15-B112-AC1FA2ED9641}" dt="2020-05-31T18:21:55.190" v="7381"/>
          <ac:spMkLst>
            <pc:docMk/>
            <pc:sldMk cId="578761267" sldId="287"/>
            <ac:spMk id="9" creationId="{C05CB2E2-C281-45E0-A697-150AE97F59BE}"/>
          </ac:spMkLst>
        </pc:spChg>
        <pc:spChg chg="add mod">
          <ac:chgData name="Giovanni Augusto Rozatti" userId="8b509b85-f4be-466a-bb82-49aa8c1522e4" providerId="ADAL" clId="{2B4D1276-92A5-4D15-B112-AC1FA2ED9641}" dt="2020-05-31T18:28:53.994" v="7789" actId="207"/>
          <ac:spMkLst>
            <pc:docMk/>
            <pc:sldMk cId="578761267" sldId="287"/>
            <ac:spMk id="13" creationId="{2E1B1C3D-0503-4366-B1B7-A365A1C44D3E}"/>
          </ac:spMkLst>
        </pc:spChg>
        <pc:spChg chg="add mod">
          <ac:chgData name="Giovanni Augusto Rozatti" userId="8b509b85-f4be-466a-bb82-49aa8c1522e4" providerId="ADAL" clId="{2B4D1276-92A5-4D15-B112-AC1FA2ED9641}" dt="2020-05-31T18:29:51.318" v="7848" actId="20577"/>
          <ac:spMkLst>
            <pc:docMk/>
            <pc:sldMk cId="578761267" sldId="287"/>
            <ac:spMk id="15" creationId="{0321A270-4845-472B-9836-DB3BBA57E5BF}"/>
          </ac:spMkLst>
        </pc:spChg>
        <pc:spChg chg="add mod">
          <ac:chgData name="Giovanni Augusto Rozatti" userId="8b509b85-f4be-466a-bb82-49aa8c1522e4" providerId="ADAL" clId="{2B4D1276-92A5-4D15-B112-AC1FA2ED9641}" dt="2020-05-31T18:28:18.276" v="7786" actId="1076"/>
          <ac:spMkLst>
            <pc:docMk/>
            <pc:sldMk cId="578761267" sldId="287"/>
            <ac:spMk id="16" creationId="{4EE243FF-E547-4118-B825-E5C7059DA2EB}"/>
          </ac:spMkLst>
        </pc:spChg>
        <pc:spChg chg="del">
          <ac:chgData name="Giovanni Augusto Rozatti" userId="8b509b85-f4be-466a-bb82-49aa8c1522e4" providerId="ADAL" clId="{2B4D1276-92A5-4D15-B112-AC1FA2ED9641}" dt="2020-05-31T18:21:05.179" v="7378" actId="478"/>
          <ac:spMkLst>
            <pc:docMk/>
            <pc:sldMk cId="578761267" sldId="287"/>
            <ac:spMk id="17" creationId="{BEA67689-92D5-437F-9B12-B482ED6CB956}"/>
          </ac:spMkLst>
        </pc:spChg>
        <pc:spChg chg="del">
          <ac:chgData name="Giovanni Augusto Rozatti" userId="8b509b85-f4be-466a-bb82-49aa8c1522e4" providerId="ADAL" clId="{2B4D1276-92A5-4D15-B112-AC1FA2ED9641}" dt="2020-05-31T18:20:59.850" v="7374" actId="478"/>
          <ac:spMkLst>
            <pc:docMk/>
            <pc:sldMk cId="578761267" sldId="287"/>
            <ac:spMk id="18" creationId="{4072FBEE-96EE-409F-91F9-93E2654BA310}"/>
          </ac:spMkLst>
        </pc:spChg>
        <pc:spChg chg="del">
          <ac:chgData name="Giovanni Augusto Rozatti" userId="8b509b85-f4be-466a-bb82-49aa8c1522e4" providerId="ADAL" clId="{2B4D1276-92A5-4D15-B112-AC1FA2ED9641}" dt="2020-05-31T18:21:03.266" v="7376" actId="478"/>
          <ac:spMkLst>
            <pc:docMk/>
            <pc:sldMk cId="578761267" sldId="287"/>
            <ac:spMk id="23" creationId="{F8916585-026F-484F-BB0F-2EE1436E1393}"/>
          </ac:spMkLst>
        </pc:spChg>
        <pc:picChg chg="del">
          <ac:chgData name="Giovanni Augusto Rozatti" userId="8b509b85-f4be-466a-bb82-49aa8c1522e4" providerId="ADAL" clId="{2B4D1276-92A5-4D15-B112-AC1FA2ED9641}" dt="2020-05-31T18:21:05.179" v="7378" actId="478"/>
          <ac:picMkLst>
            <pc:docMk/>
            <pc:sldMk cId="578761267" sldId="287"/>
            <ac:picMk id="14" creationId="{92A5E059-2FA0-45A3-9F8A-6D2265DBD568}"/>
          </ac:picMkLst>
        </pc:picChg>
        <pc:picChg chg="del">
          <ac:chgData name="Giovanni Augusto Rozatti" userId="8b509b85-f4be-466a-bb82-49aa8c1522e4" providerId="ADAL" clId="{2B4D1276-92A5-4D15-B112-AC1FA2ED9641}" dt="2020-05-31T18:21:03.894" v="7377" actId="478"/>
          <ac:picMkLst>
            <pc:docMk/>
            <pc:sldMk cId="578761267" sldId="287"/>
            <ac:picMk id="21" creationId="{E228E74F-6403-49C7-823B-95D60D73A704}"/>
          </ac:picMkLst>
        </pc:picChg>
        <pc:cxnChg chg="del">
          <ac:chgData name="Giovanni Augusto Rozatti" userId="8b509b85-f4be-466a-bb82-49aa8c1522e4" providerId="ADAL" clId="{2B4D1276-92A5-4D15-B112-AC1FA2ED9641}" dt="2020-05-31T18:21:02.371" v="7375" actId="478"/>
          <ac:cxnSpMkLst>
            <pc:docMk/>
            <pc:sldMk cId="578761267" sldId="287"/>
            <ac:cxnSpMk id="10" creationId="{B55CBC41-2DAD-4B13-8F17-8DF45ED58F41}"/>
          </ac:cxnSpMkLst>
        </pc:cxnChg>
        <pc:cxnChg chg="add del">
          <ac:chgData name="Giovanni Augusto Rozatti" userId="8b509b85-f4be-466a-bb82-49aa8c1522e4" providerId="ADAL" clId="{2B4D1276-92A5-4D15-B112-AC1FA2ED9641}" dt="2020-05-31T18:22:03.975" v="7383" actId="478"/>
          <ac:cxnSpMkLst>
            <pc:docMk/>
            <pc:sldMk cId="578761267" sldId="287"/>
            <ac:cxnSpMk id="11" creationId="{43397C0B-AA4E-473B-A2DF-74299DC6EF7A}"/>
          </ac:cxnSpMkLst>
        </pc:cxnChg>
        <pc:cxnChg chg="add mod">
          <ac:chgData name="Giovanni Augusto Rozatti" userId="8b509b85-f4be-466a-bb82-49aa8c1522e4" providerId="ADAL" clId="{2B4D1276-92A5-4D15-B112-AC1FA2ED9641}" dt="2020-05-31T18:28:33.359" v="7788" actId="1076"/>
          <ac:cxnSpMkLst>
            <pc:docMk/>
            <pc:sldMk cId="578761267" sldId="287"/>
            <ac:cxnSpMk id="19" creationId="{6845B257-9C13-4A6C-8D76-842BB59839AF}"/>
          </ac:cxnSpMkLst>
        </pc:cxnChg>
      </pc:sldChg>
      <pc:sldChg chg="addSp delSp modSp add">
        <pc:chgData name="Giovanni Augusto Rozatti" userId="8b509b85-f4be-466a-bb82-49aa8c1522e4" providerId="ADAL" clId="{2B4D1276-92A5-4D15-B112-AC1FA2ED9641}" dt="2020-06-01T16:36:03.267" v="8298" actId="1076"/>
        <pc:sldMkLst>
          <pc:docMk/>
          <pc:sldMk cId="2029548179" sldId="288"/>
        </pc:sldMkLst>
        <pc:spChg chg="del">
          <ac:chgData name="Giovanni Augusto Rozatti" userId="8b509b85-f4be-466a-bb82-49aa8c1522e4" providerId="ADAL" clId="{2B4D1276-92A5-4D15-B112-AC1FA2ED9641}" dt="2020-06-01T12:52:53.619" v="8068" actId="478"/>
          <ac:spMkLst>
            <pc:docMk/>
            <pc:sldMk cId="2029548179" sldId="288"/>
            <ac:spMk id="2" creationId="{80EF1580-2304-451B-A767-136181CB7A26}"/>
          </ac:spMkLst>
        </pc:spChg>
        <pc:spChg chg="del">
          <ac:chgData name="Giovanni Augusto Rozatti" userId="8b509b85-f4be-466a-bb82-49aa8c1522e4" providerId="ADAL" clId="{2B4D1276-92A5-4D15-B112-AC1FA2ED9641}" dt="2020-06-01T12:52:53.619" v="8068" actId="478"/>
          <ac:spMkLst>
            <pc:docMk/>
            <pc:sldMk cId="2029548179" sldId="288"/>
            <ac:spMk id="3" creationId="{28AD78C5-9DDA-4950-8441-DD987BD5AE68}"/>
          </ac:spMkLst>
        </pc:spChg>
        <pc:spChg chg="add mod">
          <ac:chgData name="Giovanni Augusto Rozatti" userId="8b509b85-f4be-466a-bb82-49aa8c1522e4" providerId="ADAL" clId="{2B4D1276-92A5-4D15-B112-AC1FA2ED9641}" dt="2020-06-01T13:01:07.552" v="8277" actId="164"/>
          <ac:spMkLst>
            <pc:docMk/>
            <pc:sldMk cId="2029548179" sldId="288"/>
            <ac:spMk id="4" creationId="{F68A64F5-9F13-4B4B-8B24-C6E487FD789C}"/>
          </ac:spMkLst>
        </pc:spChg>
        <pc:spChg chg="add mod ord">
          <ac:chgData name="Giovanni Augusto Rozatti" userId="8b509b85-f4be-466a-bb82-49aa8c1522e4" providerId="ADAL" clId="{2B4D1276-92A5-4D15-B112-AC1FA2ED9641}" dt="2020-06-01T13:01:07.552" v="8277" actId="164"/>
          <ac:spMkLst>
            <pc:docMk/>
            <pc:sldMk cId="2029548179" sldId="288"/>
            <ac:spMk id="6" creationId="{0B45F06A-5969-44B2-ADF6-C21D6E0E266E}"/>
          </ac:spMkLst>
        </pc:spChg>
        <pc:spChg chg="add del">
          <ac:chgData name="Giovanni Augusto Rozatti" userId="8b509b85-f4be-466a-bb82-49aa8c1522e4" providerId="ADAL" clId="{2B4D1276-92A5-4D15-B112-AC1FA2ED9641}" dt="2020-06-01T16:35:47.768" v="8295" actId="478"/>
          <ac:spMkLst>
            <pc:docMk/>
            <pc:sldMk cId="2029548179" sldId="288"/>
            <ac:spMk id="18" creationId="{5E07BA92-FFBC-4A2E-AB0D-3035BB6962C9}"/>
          </ac:spMkLst>
        </pc:spChg>
        <pc:grpChg chg="add del mod">
          <ac:chgData name="Giovanni Augusto Rozatti" userId="8b509b85-f4be-466a-bb82-49aa8c1522e4" providerId="ADAL" clId="{2B4D1276-92A5-4D15-B112-AC1FA2ED9641}" dt="2020-06-01T13:01:25.716" v="8283" actId="478"/>
          <ac:grpSpMkLst>
            <pc:docMk/>
            <pc:sldMk cId="2029548179" sldId="288"/>
            <ac:grpSpMk id="10" creationId="{7569F41F-9FC8-4C2F-B453-2B3DAC925927}"/>
          </ac:grpSpMkLst>
        </pc:grpChg>
        <pc:grpChg chg="add mod">
          <ac:chgData name="Giovanni Augusto Rozatti" userId="8b509b85-f4be-466a-bb82-49aa8c1522e4" providerId="ADAL" clId="{2B4D1276-92A5-4D15-B112-AC1FA2ED9641}" dt="2020-06-01T16:36:03.267" v="8298" actId="1076"/>
          <ac:grpSpMkLst>
            <pc:docMk/>
            <pc:sldMk cId="2029548179" sldId="288"/>
            <ac:grpSpMk id="15" creationId="{EFA45ACE-F7EE-44CA-91F7-6A6F16355A29}"/>
          </ac:grpSpMkLst>
        </pc:grpChg>
        <pc:picChg chg="add mod">
          <ac:chgData name="Giovanni Augusto Rozatti" userId="8b509b85-f4be-466a-bb82-49aa8c1522e4" providerId="ADAL" clId="{2B4D1276-92A5-4D15-B112-AC1FA2ED9641}" dt="2020-06-01T13:01:07.552" v="8277" actId="164"/>
          <ac:picMkLst>
            <pc:docMk/>
            <pc:sldMk cId="2029548179" sldId="288"/>
            <ac:picMk id="5" creationId="{1BA1B8D2-871B-4C72-8EB2-34E0E4B38BEE}"/>
          </ac:picMkLst>
        </pc:picChg>
        <pc:picChg chg="add mod ord">
          <ac:chgData name="Giovanni Augusto Rozatti" userId="8b509b85-f4be-466a-bb82-49aa8c1522e4" providerId="ADAL" clId="{2B4D1276-92A5-4D15-B112-AC1FA2ED9641}" dt="2020-06-01T13:01:07.552" v="8277" actId="164"/>
          <ac:picMkLst>
            <pc:docMk/>
            <pc:sldMk cId="2029548179" sldId="288"/>
            <ac:picMk id="7" creationId="{FFCB72E4-6CB2-4E5D-8069-7B3D0CE1A9BA}"/>
          </ac:picMkLst>
        </pc:picChg>
        <pc:picChg chg="add del mod">
          <ac:chgData name="Giovanni Augusto Rozatti" userId="8b509b85-f4be-466a-bb82-49aa8c1522e4" providerId="ADAL" clId="{2B4D1276-92A5-4D15-B112-AC1FA2ED9641}" dt="2020-06-01T13:00:59.240" v="8276" actId="478"/>
          <ac:picMkLst>
            <pc:docMk/>
            <pc:sldMk cId="2029548179" sldId="288"/>
            <ac:picMk id="9" creationId="{2E339093-6A72-4027-850A-4032E29C96B7}"/>
          </ac:picMkLst>
        </pc:picChg>
        <pc:picChg chg="add del mod">
          <ac:chgData name="Giovanni Augusto Rozatti" userId="8b509b85-f4be-466a-bb82-49aa8c1522e4" providerId="ADAL" clId="{2B4D1276-92A5-4D15-B112-AC1FA2ED9641}" dt="2020-06-01T13:01:22.404" v="8282"/>
          <ac:picMkLst>
            <pc:docMk/>
            <pc:sldMk cId="2029548179" sldId="288"/>
            <ac:picMk id="12" creationId="{BC9ED808-D5CE-487B-81BE-1697192ABD79}"/>
          </ac:picMkLst>
        </pc:picChg>
        <pc:picChg chg="add mod modCrop">
          <ac:chgData name="Giovanni Augusto Rozatti" userId="8b509b85-f4be-466a-bb82-49aa8c1522e4" providerId="ADAL" clId="{2B4D1276-92A5-4D15-B112-AC1FA2ED9641}" dt="2020-06-01T13:01:55.276" v="8288" actId="732"/>
          <ac:picMkLst>
            <pc:docMk/>
            <pc:sldMk cId="2029548179" sldId="288"/>
            <ac:picMk id="13" creationId="{3D168D9B-FB87-4D60-B04F-995AA837C727}"/>
          </ac:picMkLst>
        </pc:picChg>
        <pc:picChg chg="add">
          <ac:chgData name="Giovanni Augusto Rozatti" userId="8b509b85-f4be-466a-bb82-49aa8c1522e4" providerId="ADAL" clId="{2B4D1276-92A5-4D15-B112-AC1FA2ED9641}" dt="2020-06-01T14:34:02.082" v="8289"/>
          <ac:picMkLst>
            <pc:docMk/>
            <pc:sldMk cId="2029548179" sldId="288"/>
            <ac:picMk id="14" creationId="{7111EDDE-97B0-4795-9AA0-BA5DE3E71F51}"/>
          </ac:picMkLst>
        </pc:picChg>
        <pc:picChg chg="mod">
          <ac:chgData name="Giovanni Augusto Rozatti" userId="8b509b85-f4be-466a-bb82-49aa8c1522e4" providerId="ADAL" clId="{2B4D1276-92A5-4D15-B112-AC1FA2ED9641}" dt="2020-06-01T16:35:47.399" v="8294" actId="1076"/>
          <ac:picMkLst>
            <pc:docMk/>
            <pc:sldMk cId="2029548179" sldId="288"/>
            <ac:picMk id="19" creationId="{DD78266C-FB44-4B53-BF96-D07E3CB20A4D}"/>
          </ac:picMkLst>
        </pc:picChg>
      </pc:sldChg>
      <pc:sldChg chg="addSp delSp modSp add">
        <pc:chgData name="Giovanni Augusto Rozatti" userId="8b509b85-f4be-466a-bb82-49aa8c1522e4" providerId="ADAL" clId="{2B4D1276-92A5-4D15-B112-AC1FA2ED9641}" dt="2020-06-01T17:04:03.541" v="8366" actId="1076"/>
        <pc:sldMkLst>
          <pc:docMk/>
          <pc:sldMk cId="277948232" sldId="289"/>
        </pc:sldMkLst>
        <pc:spChg chg="del">
          <ac:chgData name="Giovanni Augusto Rozatti" userId="8b509b85-f4be-466a-bb82-49aa8c1522e4" providerId="ADAL" clId="{2B4D1276-92A5-4D15-B112-AC1FA2ED9641}" dt="2020-06-01T16:35:52.497" v="8297" actId="478"/>
          <ac:spMkLst>
            <pc:docMk/>
            <pc:sldMk cId="277948232" sldId="289"/>
            <ac:spMk id="2" creationId="{81F2E161-CB99-4838-8531-96BFD7AC242D}"/>
          </ac:spMkLst>
        </pc:spChg>
        <pc:spChg chg="del">
          <ac:chgData name="Giovanni Augusto Rozatti" userId="8b509b85-f4be-466a-bb82-49aa8c1522e4" providerId="ADAL" clId="{2B4D1276-92A5-4D15-B112-AC1FA2ED9641}" dt="2020-06-01T16:35:52.497" v="8297" actId="478"/>
          <ac:spMkLst>
            <pc:docMk/>
            <pc:sldMk cId="277948232" sldId="289"/>
            <ac:spMk id="3" creationId="{14E777CC-2518-48FC-9FE8-A396AD8AF1FD}"/>
          </ac:spMkLst>
        </pc:spChg>
        <pc:spChg chg="mod">
          <ac:chgData name="Giovanni Augusto Rozatti" userId="8b509b85-f4be-466a-bb82-49aa8c1522e4" providerId="ADAL" clId="{2B4D1276-92A5-4D15-B112-AC1FA2ED9641}" dt="2020-06-01T17:03:39.441" v="8362" actId="14100"/>
          <ac:spMkLst>
            <pc:docMk/>
            <pc:sldMk cId="277948232" sldId="289"/>
            <ac:spMk id="6" creationId="{92F7F4B5-A11B-48D1-BEB5-A0C65C8D24CC}"/>
          </ac:spMkLst>
        </pc:spChg>
        <pc:spChg chg="del mod">
          <ac:chgData name="Giovanni Augusto Rozatti" userId="8b509b85-f4be-466a-bb82-49aa8c1522e4" providerId="ADAL" clId="{2B4D1276-92A5-4D15-B112-AC1FA2ED9641}" dt="2020-06-01T16:36:09.152" v="8302" actId="478"/>
          <ac:spMkLst>
            <pc:docMk/>
            <pc:sldMk cId="277948232" sldId="289"/>
            <ac:spMk id="7" creationId="{1922B975-AB75-4330-B680-F2D1712C18C0}"/>
          </ac:spMkLst>
        </pc:spChg>
        <pc:grpChg chg="add">
          <ac:chgData name="Giovanni Augusto Rozatti" userId="8b509b85-f4be-466a-bb82-49aa8c1522e4" providerId="ADAL" clId="{2B4D1276-92A5-4D15-B112-AC1FA2ED9641}" dt="2020-06-01T16:36:05.783" v="8299"/>
          <ac:grpSpMkLst>
            <pc:docMk/>
            <pc:sldMk cId="277948232" sldId="289"/>
            <ac:grpSpMk id="4" creationId="{069C30C5-CBA2-4599-818D-43B1DBFA9F34}"/>
          </ac:grpSpMkLst>
        </pc:grpChg>
        <pc:picChg chg="del">
          <ac:chgData name="Giovanni Augusto Rozatti" userId="8b509b85-f4be-466a-bb82-49aa8c1522e4" providerId="ADAL" clId="{2B4D1276-92A5-4D15-B112-AC1FA2ED9641}" dt="2020-06-01T16:36:07.422" v="8300" actId="478"/>
          <ac:picMkLst>
            <pc:docMk/>
            <pc:sldMk cId="277948232" sldId="289"/>
            <ac:picMk id="8" creationId="{D5B47F7A-C774-4ED3-B3DB-3A4B5AE80636}"/>
          </ac:picMkLst>
        </pc:picChg>
        <pc:picChg chg="add mod">
          <ac:chgData name="Giovanni Augusto Rozatti" userId="8b509b85-f4be-466a-bb82-49aa8c1522e4" providerId="ADAL" clId="{2B4D1276-92A5-4D15-B112-AC1FA2ED9641}" dt="2020-06-01T17:04:03.541" v="8366" actId="1076"/>
          <ac:picMkLst>
            <pc:docMk/>
            <pc:sldMk cId="277948232" sldId="289"/>
            <ac:picMk id="9" creationId="{6D92581F-BCFC-43AC-9FB9-5E577BEA6D2D}"/>
          </ac:picMkLst>
        </pc:picChg>
      </pc:sldChg>
    </pc:docChg>
  </pc:docChgLst>
  <pc:docChgLst>
    <pc:chgData name="Guest User" userId="S::urn:spo:anon#d893606cfa30f49a5aeed19fe8b595a467c32d30e3cfa26d38928fca53a14df0::" providerId="AD" clId="Web-{BA7D18CE-740D-0A49-9070-6169F703D32C}"/>
    <pc:docChg chg="modSld">
      <pc:chgData name="Guest User" userId="S::urn:spo:anon#d893606cfa30f49a5aeed19fe8b595a467c32d30e3cfa26d38928fca53a14df0::" providerId="AD" clId="Web-{BA7D18CE-740D-0A49-9070-6169F703D32C}" dt="2020-06-01T01:56:28.821" v="1" actId="1076"/>
      <pc:docMkLst>
        <pc:docMk/>
      </pc:docMkLst>
      <pc:sldChg chg="modSp">
        <pc:chgData name="Guest User" userId="S::urn:spo:anon#d893606cfa30f49a5aeed19fe8b595a467c32d30e3cfa26d38928fca53a14df0::" providerId="AD" clId="Web-{BA7D18CE-740D-0A49-9070-6169F703D32C}" dt="2020-06-01T01:56:28.821" v="1" actId="1076"/>
        <pc:sldMkLst>
          <pc:docMk/>
          <pc:sldMk cId="2637847368" sldId="274"/>
        </pc:sldMkLst>
        <pc:spChg chg="mod">
          <ac:chgData name="Guest User" userId="S::urn:spo:anon#d893606cfa30f49a5aeed19fe8b595a467c32d30e3cfa26d38928fca53a14df0::" providerId="AD" clId="Web-{BA7D18CE-740D-0A49-9070-6169F703D32C}" dt="2020-06-01T01:56:28.821" v="1" actId="1076"/>
          <ac:spMkLst>
            <pc:docMk/>
            <pc:sldMk cId="2637847368" sldId="274"/>
            <ac:spMk id="8" creationId="{793AD10C-2702-47CC-A818-CF1E063104A8}"/>
          </ac:spMkLst>
        </pc:spChg>
      </pc:sldChg>
    </pc:docChg>
  </pc:docChgLst>
  <pc:docChgLst>
    <pc:chgData name="Giovanni Augusto Rozatti" userId="8b509b85-f4be-466a-bb82-49aa8c1522e4" providerId="ADAL" clId="{AD77C08A-F24E-4D37-A048-BEDF670EEB3C}"/>
    <pc:docChg chg="undo custSel addSld modSld sldOrd">
      <pc:chgData name="Giovanni Augusto Rozatti" userId="8b509b85-f4be-466a-bb82-49aa8c1522e4" providerId="ADAL" clId="{AD77C08A-F24E-4D37-A048-BEDF670EEB3C}" dt="2020-05-28T17:33:20.469" v="719" actId="164"/>
      <pc:docMkLst>
        <pc:docMk/>
      </pc:docMkLst>
      <pc:sldChg chg="addSp delSp modSp add ord">
        <pc:chgData name="Giovanni Augusto Rozatti" userId="8b509b85-f4be-466a-bb82-49aa8c1522e4" providerId="ADAL" clId="{AD77C08A-F24E-4D37-A048-BEDF670EEB3C}" dt="2020-05-28T17:33:20.469" v="719" actId="164"/>
        <pc:sldMkLst>
          <pc:docMk/>
          <pc:sldMk cId="1956933907" sldId="279"/>
        </pc:sldMkLst>
        <pc:spChg chg="del">
          <ac:chgData name="Giovanni Augusto Rozatti" userId="8b509b85-f4be-466a-bb82-49aa8c1522e4" providerId="ADAL" clId="{AD77C08A-F24E-4D37-A048-BEDF670EEB3C}" dt="2020-05-28T16:49:09.286" v="2" actId="478"/>
          <ac:spMkLst>
            <pc:docMk/>
            <pc:sldMk cId="1956933907" sldId="279"/>
            <ac:spMk id="2" creationId="{50D6DAB2-9191-4BF0-8902-1FCC6B0CB971}"/>
          </ac:spMkLst>
        </pc:spChg>
        <pc:spChg chg="del">
          <ac:chgData name="Giovanni Augusto Rozatti" userId="8b509b85-f4be-466a-bb82-49aa8c1522e4" providerId="ADAL" clId="{AD77C08A-F24E-4D37-A048-BEDF670EEB3C}" dt="2020-05-28T16:49:09.286" v="2" actId="478"/>
          <ac:spMkLst>
            <pc:docMk/>
            <pc:sldMk cId="1956933907" sldId="279"/>
            <ac:spMk id="5" creationId="{5AC628EF-9BD7-4B02-8E79-DE926236E4A5}"/>
          </ac:spMkLst>
        </pc:spChg>
        <pc:spChg chg="add del">
          <ac:chgData name="Giovanni Augusto Rozatti" userId="8b509b85-f4be-466a-bb82-49aa8c1522e4" providerId="ADAL" clId="{AD77C08A-F24E-4D37-A048-BEDF670EEB3C}" dt="2020-05-28T17:06:20.460" v="419" actId="478"/>
          <ac:spMkLst>
            <pc:docMk/>
            <pc:sldMk cId="1956933907" sldId="279"/>
            <ac:spMk id="6" creationId="{691CA2C8-3844-4A9D-B84C-8A0DC823F6C1}"/>
          </ac:spMkLst>
        </pc:spChg>
        <pc:spChg chg="del">
          <ac:chgData name="Giovanni Augusto Rozatti" userId="8b509b85-f4be-466a-bb82-49aa8c1522e4" providerId="ADAL" clId="{AD77C08A-F24E-4D37-A048-BEDF670EEB3C}" dt="2020-05-28T16:49:09.286" v="2" actId="478"/>
          <ac:spMkLst>
            <pc:docMk/>
            <pc:sldMk cId="1956933907" sldId="279"/>
            <ac:spMk id="9" creationId="{B4EA820A-44F9-4EAA-A4D8-BC16B1455B20}"/>
          </ac:spMkLst>
        </pc:spChg>
        <pc:spChg chg="add del mod">
          <ac:chgData name="Giovanni Augusto Rozatti" userId="8b509b85-f4be-466a-bb82-49aa8c1522e4" providerId="ADAL" clId="{AD77C08A-F24E-4D37-A048-BEDF670EEB3C}" dt="2020-05-28T17:29:32.247" v="698"/>
          <ac:spMkLst>
            <pc:docMk/>
            <pc:sldMk cId="1956933907" sldId="279"/>
            <ac:spMk id="10" creationId="{2860CFC6-52E4-40B3-ADD2-E8E130C43F0A}"/>
          </ac:spMkLst>
        </pc:spChg>
        <pc:spChg chg="add mod">
          <ac:chgData name="Giovanni Augusto Rozatti" userId="8b509b85-f4be-466a-bb82-49aa8c1522e4" providerId="ADAL" clId="{AD77C08A-F24E-4D37-A048-BEDF670EEB3C}" dt="2020-05-28T17:33:20.469" v="719" actId="164"/>
          <ac:spMkLst>
            <pc:docMk/>
            <pc:sldMk cId="1956933907" sldId="279"/>
            <ac:spMk id="12" creationId="{0F94768A-AE2A-49F7-A397-5357F6C36C42}"/>
          </ac:spMkLst>
        </pc:spChg>
        <pc:spChg chg="add mod">
          <ac:chgData name="Giovanni Augusto Rozatti" userId="8b509b85-f4be-466a-bb82-49aa8c1522e4" providerId="ADAL" clId="{AD77C08A-F24E-4D37-A048-BEDF670EEB3C}" dt="2020-05-28T17:25:27.174" v="688" actId="20577"/>
          <ac:spMkLst>
            <pc:docMk/>
            <pc:sldMk cId="1956933907" sldId="279"/>
            <ac:spMk id="13" creationId="{1A2AA9F9-A036-4F42-9953-EE10A818A0F2}"/>
          </ac:spMkLst>
        </pc:spChg>
        <pc:spChg chg="del">
          <ac:chgData name="Giovanni Augusto Rozatti" userId="8b509b85-f4be-466a-bb82-49aa8c1522e4" providerId="ADAL" clId="{AD77C08A-F24E-4D37-A048-BEDF670EEB3C}" dt="2020-05-28T16:49:09.286" v="2" actId="478"/>
          <ac:spMkLst>
            <pc:docMk/>
            <pc:sldMk cId="1956933907" sldId="279"/>
            <ac:spMk id="17" creationId="{D399D946-0386-4068-B6AD-FF676209186B}"/>
          </ac:spMkLst>
        </pc:spChg>
        <pc:spChg chg="del">
          <ac:chgData name="Giovanni Augusto Rozatti" userId="8b509b85-f4be-466a-bb82-49aa8c1522e4" providerId="ADAL" clId="{AD77C08A-F24E-4D37-A048-BEDF670EEB3C}" dt="2020-05-28T16:49:09.286" v="2" actId="478"/>
          <ac:spMkLst>
            <pc:docMk/>
            <pc:sldMk cId="1956933907" sldId="279"/>
            <ac:spMk id="19" creationId="{002C5B9E-02BF-4ED7-83C8-5E99919315E9}"/>
          </ac:spMkLst>
        </pc:spChg>
        <pc:spChg chg="del">
          <ac:chgData name="Giovanni Augusto Rozatti" userId="8b509b85-f4be-466a-bb82-49aa8c1522e4" providerId="ADAL" clId="{AD77C08A-F24E-4D37-A048-BEDF670EEB3C}" dt="2020-05-28T16:49:09.286" v="2" actId="478"/>
          <ac:spMkLst>
            <pc:docMk/>
            <pc:sldMk cId="1956933907" sldId="279"/>
            <ac:spMk id="20" creationId="{D2B7F789-0510-4B7C-9230-72F23A438A5A}"/>
          </ac:spMkLst>
        </pc:spChg>
        <pc:spChg chg="add mod">
          <ac:chgData name="Giovanni Augusto Rozatti" userId="8b509b85-f4be-466a-bb82-49aa8c1522e4" providerId="ADAL" clId="{AD77C08A-F24E-4D37-A048-BEDF670EEB3C}" dt="2020-05-28T17:33:20.469" v="719" actId="164"/>
          <ac:spMkLst>
            <pc:docMk/>
            <pc:sldMk cId="1956933907" sldId="279"/>
            <ac:spMk id="21" creationId="{ED0E1FD6-4FC6-4CA1-A6BF-AC129FB5E3E1}"/>
          </ac:spMkLst>
        </pc:spChg>
        <pc:grpChg chg="add mod">
          <ac:chgData name="Giovanni Augusto Rozatti" userId="8b509b85-f4be-466a-bb82-49aa8c1522e4" providerId="ADAL" clId="{AD77C08A-F24E-4D37-A048-BEDF670EEB3C}" dt="2020-05-28T17:33:20.469" v="719" actId="164"/>
          <ac:grpSpMkLst>
            <pc:docMk/>
            <pc:sldMk cId="1956933907" sldId="279"/>
            <ac:grpSpMk id="14" creationId="{4755E793-96F9-4214-B249-2CFA8F285670}"/>
          </ac:grpSpMkLst>
        </pc:grpChg>
        <pc:picChg chg="add del mod">
          <ac:chgData name="Giovanni Augusto Rozatti" userId="8b509b85-f4be-466a-bb82-49aa8c1522e4" providerId="ADAL" clId="{AD77C08A-F24E-4D37-A048-BEDF670EEB3C}" dt="2020-05-28T17:29:32.246" v="696" actId="478"/>
          <ac:picMkLst>
            <pc:docMk/>
            <pc:sldMk cId="1956933907" sldId="279"/>
            <ac:picMk id="7" creationId="{39CEF5BC-42DF-4409-800F-DFF5BB45CCAB}"/>
          </ac:picMkLst>
        </pc:picChg>
        <pc:picChg chg="del">
          <ac:chgData name="Giovanni Augusto Rozatti" userId="8b509b85-f4be-466a-bb82-49aa8c1522e4" providerId="ADAL" clId="{AD77C08A-F24E-4D37-A048-BEDF670EEB3C}" dt="2020-05-28T16:49:09.286" v="2" actId="478"/>
          <ac:picMkLst>
            <pc:docMk/>
            <pc:sldMk cId="1956933907" sldId="279"/>
            <ac:picMk id="8" creationId="{3B835DBD-EA4F-49F3-9058-D2D6D52BFD08}"/>
          </ac:picMkLst>
        </pc:picChg>
        <pc:picChg chg="add mod">
          <ac:chgData name="Giovanni Augusto Rozatti" userId="8b509b85-f4be-466a-bb82-49aa8c1522e4" providerId="ADAL" clId="{AD77C08A-F24E-4D37-A048-BEDF670EEB3C}" dt="2020-05-28T17:33:20.469" v="719" actId="164"/>
          <ac:picMkLst>
            <pc:docMk/>
            <pc:sldMk cId="1956933907" sldId="279"/>
            <ac:picMk id="11" creationId="{CC273A89-E4AD-47BD-AEA2-0F4201CB46F2}"/>
          </ac:picMkLst>
        </pc:picChg>
        <pc:picChg chg="del">
          <ac:chgData name="Giovanni Augusto Rozatti" userId="8b509b85-f4be-466a-bb82-49aa8c1522e4" providerId="ADAL" clId="{AD77C08A-F24E-4D37-A048-BEDF670EEB3C}" dt="2020-05-28T16:49:09.286" v="2" actId="478"/>
          <ac:picMkLst>
            <pc:docMk/>
            <pc:sldMk cId="1956933907" sldId="279"/>
            <ac:picMk id="22" creationId="{C85A916B-DC47-4CC8-9775-56426EAFAA55}"/>
          </ac:picMkLst>
        </pc:picChg>
        <pc:picChg chg="del">
          <ac:chgData name="Giovanni Augusto Rozatti" userId="8b509b85-f4be-466a-bb82-49aa8c1522e4" providerId="ADAL" clId="{AD77C08A-F24E-4D37-A048-BEDF670EEB3C}" dt="2020-05-28T16:49:09.286" v="2" actId="478"/>
          <ac:picMkLst>
            <pc:docMk/>
            <pc:sldMk cId="1956933907" sldId="279"/>
            <ac:picMk id="23" creationId="{F9D81071-21ED-4AE8-84A2-EC72DEF3881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9495D-CCE2-4C95-B030-21308A14B2E6}" type="datetimeFigureOut">
              <a:rPr lang="en-US" smtClean="0"/>
              <a:t>6/1/2020</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D6409-3508-44F1-A626-BCD454B44D63}" type="slidenum">
              <a:rPr lang="en-US" smtClean="0"/>
              <a:t>‹nº›</a:t>
            </a:fld>
            <a:endParaRPr lang="en-US"/>
          </a:p>
        </p:txBody>
      </p:sp>
    </p:spTree>
    <p:extLst>
      <p:ext uri="{BB962C8B-B14F-4D97-AF65-F5344CB8AC3E}">
        <p14:creationId xmlns:p14="http://schemas.microsoft.com/office/powerpoint/2010/main" val="905991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2</a:t>
            </a:fld>
            <a:endParaRPr lang="en-US"/>
          </a:p>
        </p:txBody>
      </p:sp>
    </p:spTree>
    <p:extLst>
      <p:ext uri="{BB962C8B-B14F-4D97-AF65-F5344CB8AC3E}">
        <p14:creationId xmlns:p14="http://schemas.microsoft.com/office/powerpoint/2010/main" val="269227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12</a:t>
            </a:fld>
            <a:endParaRPr lang="en-US"/>
          </a:p>
        </p:txBody>
      </p:sp>
    </p:spTree>
    <p:extLst>
      <p:ext uri="{BB962C8B-B14F-4D97-AF65-F5344CB8AC3E}">
        <p14:creationId xmlns:p14="http://schemas.microsoft.com/office/powerpoint/2010/main" val="1852773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3</a:t>
            </a:fld>
            <a:endParaRPr lang="en-US"/>
          </a:p>
        </p:txBody>
      </p:sp>
    </p:spTree>
    <p:extLst>
      <p:ext uri="{BB962C8B-B14F-4D97-AF65-F5344CB8AC3E}">
        <p14:creationId xmlns:p14="http://schemas.microsoft.com/office/powerpoint/2010/main" val="4221842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5</a:t>
            </a:fld>
            <a:endParaRPr lang="en-US"/>
          </a:p>
        </p:txBody>
      </p:sp>
    </p:spTree>
    <p:extLst>
      <p:ext uri="{BB962C8B-B14F-4D97-AF65-F5344CB8AC3E}">
        <p14:creationId xmlns:p14="http://schemas.microsoft.com/office/powerpoint/2010/main" val="68150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6</a:t>
            </a:fld>
            <a:endParaRPr lang="en-US"/>
          </a:p>
        </p:txBody>
      </p:sp>
    </p:spTree>
    <p:extLst>
      <p:ext uri="{BB962C8B-B14F-4D97-AF65-F5344CB8AC3E}">
        <p14:creationId xmlns:p14="http://schemas.microsoft.com/office/powerpoint/2010/main" val="230659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7</a:t>
            </a:fld>
            <a:endParaRPr lang="en-US"/>
          </a:p>
        </p:txBody>
      </p:sp>
    </p:spTree>
    <p:extLst>
      <p:ext uri="{BB962C8B-B14F-4D97-AF65-F5344CB8AC3E}">
        <p14:creationId xmlns:p14="http://schemas.microsoft.com/office/powerpoint/2010/main" val="322225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8</a:t>
            </a:fld>
            <a:endParaRPr lang="en-US"/>
          </a:p>
        </p:txBody>
      </p:sp>
    </p:spTree>
    <p:extLst>
      <p:ext uri="{BB962C8B-B14F-4D97-AF65-F5344CB8AC3E}">
        <p14:creationId xmlns:p14="http://schemas.microsoft.com/office/powerpoint/2010/main" val="1451489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9</a:t>
            </a:fld>
            <a:endParaRPr lang="en-US"/>
          </a:p>
        </p:txBody>
      </p:sp>
    </p:spTree>
    <p:extLst>
      <p:ext uri="{BB962C8B-B14F-4D97-AF65-F5344CB8AC3E}">
        <p14:creationId xmlns:p14="http://schemas.microsoft.com/office/powerpoint/2010/main" val="1170913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10</a:t>
            </a:fld>
            <a:endParaRPr lang="en-US"/>
          </a:p>
        </p:txBody>
      </p:sp>
    </p:spTree>
    <p:extLst>
      <p:ext uri="{BB962C8B-B14F-4D97-AF65-F5344CB8AC3E}">
        <p14:creationId xmlns:p14="http://schemas.microsoft.com/office/powerpoint/2010/main" val="366028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11</a:t>
            </a:fld>
            <a:endParaRPr lang="en-US"/>
          </a:p>
        </p:txBody>
      </p:sp>
    </p:spTree>
    <p:extLst>
      <p:ext uri="{BB962C8B-B14F-4D97-AF65-F5344CB8AC3E}">
        <p14:creationId xmlns:p14="http://schemas.microsoft.com/office/powerpoint/2010/main" val="3556473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1666495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592444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911430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54204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33BD2E8A-DA60-43A0-898D-F21E8CEE3037}"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29935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33BD2E8A-DA60-43A0-898D-F21E8CEE3037}" type="datetimeFigureOut">
              <a:rPr lang="en-US" smtClean="0"/>
              <a:t>6/1/2020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755374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3BD2E8A-DA60-43A0-898D-F21E8CEE3037}" type="datetimeFigureOut">
              <a:rPr lang="en-US" smtClean="0"/>
              <a:t>6/1/2020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28479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33BD2E8A-DA60-43A0-898D-F21E8CEE3037}" type="datetimeFigureOut">
              <a:rPr lang="en-US" smtClean="0"/>
              <a:t>6/1/2020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70864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BD2E8A-DA60-43A0-898D-F21E8CEE3037}" type="datetimeFigureOut">
              <a:rPr lang="en-US" smtClean="0"/>
              <a:t>6/1/2020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582130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3BD2E8A-DA60-43A0-898D-F21E8CEE3037}" type="datetimeFigureOut">
              <a:rPr lang="en-US" smtClean="0"/>
              <a:t>6/1/2020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02601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3BD2E8A-DA60-43A0-898D-F21E8CEE3037}" type="datetimeFigureOut">
              <a:rPr lang="en-US" smtClean="0"/>
              <a:t>6/1/2020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682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BD2E8A-DA60-43A0-898D-F21E8CEE3037}" type="datetimeFigureOut">
              <a:rPr lang="en-US" smtClean="0"/>
              <a:t>6/1/2020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D7966-88A9-43DE-8425-8441E83307BD}" type="slidenum">
              <a:rPr lang="en-US" smtClean="0"/>
              <a:t>‹nº›</a:t>
            </a:fld>
            <a:endParaRPr lang="en-US"/>
          </a:p>
        </p:txBody>
      </p:sp>
    </p:spTree>
    <p:extLst>
      <p:ext uri="{BB962C8B-B14F-4D97-AF65-F5344CB8AC3E}">
        <p14:creationId xmlns:p14="http://schemas.microsoft.com/office/powerpoint/2010/main" val="22077379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3.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image" Target="../media/image55.png"/><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650.png"/><Relationship Id="rId11" Type="http://schemas.openxmlformats.org/officeDocument/2006/relationships/image" Target="../media/image70.png"/><Relationship Id="rId5" Type="http://schemas.openxmlformats.org/officeDocument/2006/relationships/image" Target="../media/image65.png"/><Relationship Id="rId15" Type="http://schemas.openxmlformats.org/officeDocument/2006/relationships/image" Target="../media/image74.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4.png"/><Relationship Id="rId9" Type="http://schemas.openxmlformats.org/officeDocument/2006/relationships/image" Target="../media/image68.pn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onector reto 9">
            <a:extLst>
              <a:ext uri="{FF2B5EF4-FFF2-40B4-BE49-F238E27FC236}">
                <a16:creationId xmlns:a16="http://schemas.microsoft.com/office/drawing/2014/main" id="{B55CBC41-2DAD-4B13-8F17-8DF45ED58F41}"/>
              </a:ext>
            </a:extLst>
          </p:cNvPr>
          <p:cNvCxnSpPr/>
          <p:nvPr/>
        </p:nvCxnSpPr>
        <p:spPr>
          <a:xfrm>
            <a:off x="2496000" y="5229000"/>
            <a:ext cx="72000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Imagem 11">
            <a:extLst>
              <a:ext uri="{FF2B5EF4-FFF2-40B4-BE49-F238E27FC236}">
                <a16:creationId xmlns:a16="http://schemas.microsoft.com/office/drawing/2014/main" id="{7831649C-D0ED-4197-9931-86F8021FC984}"/>
              </a:ext>
            </a:extLst>
          </p:cNvPr>
          <p:cNvPicPr>
            <a:picLocks noChangeAspect="1"/>
          </p:cNvPicPr>
          <p:nvPr/>
        </p:nvPicPr>
        <p:blipFill rotWithShape="1">
          <a:blip r:embed="rId2"/>
          <a:srcRect t="18250" r="78476" b="18250"/>
          <a:stretch/>
        </p:blipFill>
        <p:spPr>
          <a:xfrm>
            <a:off x="9867450" y="0"/>
            <a:ext cx="2324550" cy="6858000"/>
          </a:xfrm>
          <a:prstGeom prst="rect">
            <a:avLst/>
          </a:prstGeom>
        </p:spPr>
      </p:pic>
      <p:pic>
        <p:nvPicPr>
          <p:cNvPr id="14" name="Gráfico 13" descr="Estatísticas">
            <a:extLst>
              <a:ext uri="{FF2B5EF4-FFF2-40B4-BE49-F238E27FC236}">
                <a16:creationId xmlns:a16="http://schemas.microsoft.com/office/drawing/2014/main" id="{92A5E059-2FA0-45A3-9F8A-6D2265DBD5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 cy="914400"/>
          </a:xfrm>
          <a:prstGeom prst="rect">
            <a:avLst/>
          </a:prstGeom>
        </p:spPr>
      </p:pic>
      <p:sp>
        <p:nvSpPr>
          <p:cNvPr id="17" name="CaixaDeTexto 16">
            <a:extLst>
              <a:ext uri="{FF2B5EF4-FFF2-40B4-BE49-F238E27FC236}">
                <a16:creationId xmlns:a16="http://schemas.microsoft.com/office/drawing/2014/main" id="{BEA67689-92D5-437F-9B12-B482ED6CB956}"/>
              </a:ext>
            </a:extLst>
          </p:cNvPr>
          <p:cNvSpPr txBox="1"/>
          <p:nvPr/>
        </p:nvSpPr>
        <p:spPr>
          <a:xfrm>
            <a:off x="914400" y="118646"/>
            <a:ext cx="3444597" cy="677108"/>
          </a:xfrm>
          <a:prstGeom prst="rect">
            <a:avLst/>
          </a:prstGeom>
          <a:noFill/>
        </p:spPr>
        <p:txBody>
          <a:bodyPr wrap="none" rtlCol="0">
            <a:spAutoFit/>
          </a:bodyPr>
          <a:lstStyle/>
          <a:p>
            <a:r>
              <a:rPr lang="pt-BR" sz="2000" dirty="0">
                <a:latin typeface="Trebuchet MS" panose="020B0603020202020204" pitchFamily="34" charset="0"/>
                <a:cs typeface="Arabic Typesetting" panose="03020402040406030203" pitchFamily="66" charset="-78"/>
              </a:rPr>
              <a:t>Projeto de Estudo Autônomo</a:t>
            </a:r>
          </a:p>
          <a:p>
            <a:r>
              <a:rPr lang="pt-BR" dirty="0">
                <a:solidFill>
                  <a:schemeClr val="bg1">
                    <a:lumMod val="65000"/>
                  </a:schemeClr>
                </a:solidFill>
                <a:latin typeface="Trebuchet MS" panose="020B0603020202020204" pitchFamily="34" charset="0"/>
                <a:cs typeface="Times New Roman" panose="02020603050405020304" pitchFamily="18" charset="0"/>
              </a:rPr>
              <a:t>Matemática da Variação</a:t>
            </a:r>
            <a:endParaRPr lang="en-US" dirty="0">
              <a:solidFill>
                <a:schemeClr val="bg1">
                  <a:lumMod val="65000"/>
                </a:schemeClr>
              </a:solidFill>
              <a:latin typeface="Trebuchet MS" panose="020B0603020202020204" pitchFamily="34" charset="0"/>
              <a:cs typeface="Times New Roman" panose="02020603050405020304" pitchFamily="18" charset="0"/>
            </a:endParaRPr>
          </a:p>
        </p:txBody>
      </p:sp>
      <p:sp>
        <p:nvSpPr>
          <p:cNvPr id="18" name="CaixaDeTexto 17">
            <a:extLst>
              <a:ext uri="{FF2B5EF4-FFF2-40B4-BE49-F238E27FC236}">
                <a16:creationId xmlns:a16="http://schemas.microsoft.com/office/drawing/2014/main" id="{4072FBEE-96EE-409F-91F9-93E2654BA310}"/>
              </a:ext>
            </a:extLst>
          </p:cNvPr>
          <p:cNvSpPr txBox="1"/>
          <p:nvPr/>
        </p:nvSpPr>
        <p:spPr>
          <a:xfrm>
            <a:off x="3499776" y="2859613"/>
            <a:ext cx="5192448" cy="1138773"/>
          </a:xfrm>
          <a:prstGeom prst="rect">
            <a:avLst/>
          </a:prstGeom>
          <a:noFill/>
        </p:spPr>
        <p:txBody>
          <a:bodyPr wrap="none" rtlCol="0">
            <a:spAutoFit/>
          </a:bodyPr>
          <a:lstStyle/>
          <a:p>
            <a:pPr algn="ctr"/>
            <a:r>
              <a:rPr lang="pt-BR" sz="3600" dirty="0">
                <a:latin typeface="Trebuchet MS" panose="020B0603020202020204" pitchFamily="34" charset="0"/>
              </a:rPr>
              <a:t>Sólidos de revolução</a:t>
            </a:r>
          </a:p>
          <a:p>
            <a:pPr algn="ctr"/>
            <a:r>
              <a:rPr lang="pt-BR" sz="3200" dirty="0">
                <a:solidFill>
                  <a:schemeClr val="bg1">
                    <a:lumMod val="65000"/>
                  </a:schemeClr>
                </a:solidFill>
                <a:latin typeface="Trebuchet MS" panose="020B0603020202020204" pitchFamily="34" charset="0"/>
              </a:rPr>
              <a:t>Cálculo de áreas e volumes</a:t>
            </a:r>
            <a:endParaRPr lang="en-US" sz="2400" dirty="0">
              <a:solidFill>
                <a:schemeClr val="bg1">
                  <a:lumMod val="65000"/>
                </a:schemeClr>
              </a:solidFill>
              <a:latin typeface="Trebuchet MS" panose="020B0603020202020204" pitchFamily="34" charset="0"/>
            </a:endParaRPr>
          </a:p>
        </p:txBody>
      </p:sp>
      <p:pic>
        <p:nvPicPr>
          <p:cNvPr id="21" name="Imagem 20">
            <a:extLst>
              <a:ext uri="{FF2B5EF4-FFF2-40B4-BE49-F238E27FC236}">
                <a16:creationId xmlns:a16="http://schemas.microsoft.com/office/drawing/2014/main" id="{E228E74F-6403-49C7-823B-95D60D73A704}"/>
              </a:ext>
            </a:extLst>
          </p:cNvPr>
          <p:cNvPicPr>
            <a:picLocks noChangeAspect="1"/>
          </p:cNvPicPr>
          <p:nvPr/>
        </p:nvPicPr>
        <p:blipFill>
          <a:blip r:embed="rId5"/>
          <a:stretch>
            <a:fillRect/>
          </a:stretch>
        </p:blipFill>
        <p:spPr>
          <a:xfrm>
            <a:off x="180000" y="5598000"/>
            <a:ext cx="1081217" cy="1080000"/>
          </a:xfrm>
          <a:prstGeom prst="rect">
            <a:avLst/>
          </a:prstGeom>
        </p:spPr>
      </p:pic>
      <p:sp>
        <p:nvSpPr>
          <p:cNvPr id="23" name="Elipse 22">
            <a:extLst>
              <a:ext uri="{FF2B5EF4-FFF2-40B4-BE49-F238E27FC236}">
                <a16:creationId xmlns:a16="http://schemas.microsoft.com/office/drawing/2014/main" id="{F8916585-026F-484F-BB0F-2EE1436E1393}"/>
              </a:ext>
            </a:extLst>
          </p:cNvPr>
          <p:cNvSpPr/>
          <p:nvPr/>
        </p:nvSpPr>
        <p:spPr>
          <a:xfrm>
            <a:off x="1414783" y="5597999"/>
            <a:ext cx="1081217" cy="1079989"/>
          </a:xfrm>
          <a:prstGeom prst="ellipse">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4000" dirty="0">
                <a:solidFill>
                  <a:srgbClr val="002060"/>
                </a:solidFill>
              </a:rPr>
              <a:t>JA</a:t>
            </a:r>
            <a:endParaRPr lang="en-US" sz="4000" dirty="0">
              <a:solidFill>
                <a:srgbClr val="002060"/>
              </a:solidFill>
            </a:endParaRPr>
          </a:p>
        </p:txBody>
      </p:sp>
    </p:spTree>
    <p:extLst>
      <p:ext uri="{BB962C8B-B14F-4D97-AF65-F5344CB8AC3E}">
        <p14:creationId xmlns:p14="http://schemas.microsoft.com/office/powerpoint/2010/main" val="114408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6" name="Agrupar 5">
            <a:extLst>
              <a:ext uri="{FF2B5EF4-FFF2-40B4-BE49-F238E27FC236}">
                <a16:creationId xmlns:a16="http://schemas.microsoft.com/office/drawing/2014/main" id="{888BCB46-B74F-4692-834C-9B5AA0152983}"/>
              </a:ext>
            </a:extLst>
          </p:cNvPr>
          <p:cNvGrpSpPr/>
          <p:nvPr/>
        </p:nvGrpSpPr>
        <p:grpSpPr>
          <a:xfrm>
            <a:off x="2091148" y="1839685"/>
            <a:ext cx="9850659" cy="3468914"/>
            <a:chOff x="2091147" y="1839685"/>
            <a:chExt cx="9850659" cy="3468914"/>
          </a:xfrm>
        </p:grpSpPr>
        <p:pic>
          <p:nvPicPr>
            <p:cNvPr id="2" name="Imagem 1">
              <a:extLst>
                <a:ext uri="{FF2B5EF4-FFF2-40B4-BE49-F238E27FC236}">
                  <a16:creationId xmlns:a16="http://schemas.microsoft.com/office/drawing/2014/main" id="{EF0A1935-D4AB-41D6-9DFE-5C21EA6B3AA9}"/>
                </a:ext>
              </a:extLst>
            </p:cNvPr>
            <p:cNvPicPr>
              <a:picLocks noChangeAspect="1"/>
            </p:cNvPicPr>
            <p:nvPr/>
          </p:nvPicPr>
          <p:blipFill rotWithShape="1">
            <a:blip r:embed="rId3"/>
            <a:srcRect b="10006"/>
            <a:stretch/>
          </p:blipFill>
          <p:spPr>
            <a:xfrm>
              <a:off x="2091147" y="1839685"/>
              <a:ext cx="9850659" cy="3468914"/>
            </a:xfrm>
            <a:prstGeom prst="rect">
              <a:avLst/>
            </a:prstGeom>
          </p:spPr>
        </p:pic>
        <p:sp>
          <p:nvSpPr>
            <p:cNvPr id="5" name="Retângulo 4">
              <a:extLst>
                <a:ext uri="{FF2B5EF4-FFF2-40B4-BE49-F238E27FC236}">
                  <a16:creationId xmlns:a16="http://schemas.microsoft.com/office/drawing/2014/main" id="{AF16B023-A48B-4513-AD60-F785BE1795A0}"/>
                </a:ext>
              </a:extLst>
            </p:cNvPr>
            <p:cNvSpPr/>
            <p:nvPr/>
          </p:nvSpPr>
          <p:spPr>
            <a:xfrm>
              <a:off x="2091148" y="2419980"/>
              <a:ext cx="4716051" cy="2308324"/>
            </a:xfrm>
            <a:prstGeom prst="rect">
              <a:avLst/>
            </a:prstGeom>
            <a:noFill/>
          </p:spPr>
          <p:txBody>
            <a:bodyPr wrap="square" lIns="91440" tIns="45720" rIns="91440" bIns="45720">
              <a:spAutoFit/>
            </a:bodyPr>
            <a:lstStyle/>
            <a:p>
              <a:pPr algn="ctr"/>
              <a:r>
                <a:rPr lang="pt-BR" sz="4800" b="0" cap="none" spc="0" dirty="0">
                  <a:ln w="0"/>
                  <a:solidFill>
                    <a:schemeClr val="tx1"/>
                  </a:solidFill>
                  <a:effectLst>
                    <a:outerShdw blurRad="38100" dist="19050" dir="2700000" algn="tl" rotWithShape="0">
                      <a:schemeClr val="dk1">
                        <a:alpha val="40000"/>
                      </a:schemeClr>
                    </a:outerShdw>
                  </a:effectLst>
                </a:rPr>
                <a:t>A integral funciona para qualquer função</a:t>
              </a:r>
            </a:p>
          </p:txBody>
        </p:sp>
      </p:grpSp>
    </p:spTree>
    <p:extLst>
      <p:ext uri="{BB962C8B-B14F-4D97-AF65-F5344CB8AC3E}">
        <p14:creationId xmlns:p14="http://schemas.microsoft.com/office/powerpoint/2010/main" val="2012635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5BB340E-23F7-4BF5-B1C1-C8CF5956DA28}"/>
                  </a:ext>
                </a:extLst>
              </p:cNvPr>
              <p:cNvSpPr txBox="1"/>
              <p:nvPr/>
            </p:nvSpPr>
            <p:spPr>
              <a:xfrm>
                <a:off x="2682070" y="2289688"/>
                <a:ext cx="2109232" cy="736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i="1" smtClean="0">
                          <a:latin typeface="Cambria Math" panose="02040503050406030204" pitchFamily="18" charset="0"/>
                        </a:rPr>
                        <m:t>𝑉</m:t>
                      </m:r>
                      <m:r>
                        <a:rPr lang="pt-BR" sz="2000" i="1" smtClean="0">
                          <a:latin typeface="Cambria Math" panose="02040503050406030204" pitchFamily="18" charset="0"/>
                        </a:rPr>
                        <m:t>=</m:t>
                      </m:r>
                      <m:r>
                        <a:rPr lang="pt-BR" sz="2000" i="1" smtClean="0">
                          <a:latin typeface="Cambria Math" panose="02040503050406030204" pitchFamily="18" charset="0"/>
                        </a:rPr>
                        <m:t>𝜋</m:t>
                      </m:r>
                      <m:nary>
                        <m:naryPr>
                          <m:ctrlPr>
                            <a:rPr lang="pt-BR" sz="2000" i="1">
                              <a:latin typeface="Cambria Math" panose="02040503050406030204" pitchFamily="18" charset="0"/>
                            </a:rPr>
                          </m:ctrlPr>
                        </m:naryPr>
                        <m:sub>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h</m:t>
                              </m:r>
                            </m:e>
                            <m:sub>
                              <m:r>
                                <a:rPr lang="pt-BR" sz="2000" b="0" i="1" smtClean="0">
                                  <a:latin typeface="Cambria Math" panose="02040503050406030204" pitchFamily="18" charset="0"/>
                                </a:rPr>
                                <m:t>0</m:t>
                              </m:r>
                            </m:sub>
                          </m:sSub>
                        </m:sub>
                        <m:sup>
                          <m:sSub>
                            <m:sSubPr>
                              <m:ctrlPr>
                                <a:rPr lang="pt-BR" sz="2000" b="0" i="1" smtClean="0">
                                  <a:latin typeface="Cambria Math" panose="02040503050406030204" pitchFamily="18" charset="0"/>
                                </a:rPr>
                              </m:ctrlPr>
                            </m:sSubPr>
                            <m:e>
                              <m:r>
                                <a:rPr lang="pt-BR" sz="2000" i="1" smtClean="0">
                                  <a:latin typeface="Cambria Math" panose="02040503050406030204" pitchFamily="18" charset="0"/>
                                </a:rPr>
                                <m:t>h</m:t>
                              </m:r>
                            </m:e>
                            <m:sub>
                              <m:r>
                                <a:rPr lang="pt-BR" sz="2000" b="0" i="1" smtClean="0">
                                  <a:latin typeface="Cambria Math" panose="02040503050406030204" pitchFamily="18" charset="0"/>
                                </a:rPr>
                                <m:t>𝑓</m:t>
                              </m:r>
                            </m:sub>
                          </m:sSub>
                        </m:sup>
                        <m:e>
                          <m:r>
                            <a:rPr lang="pt-BR" sz="2000" i="1">
                              <a:latin typeface="Cambria Math" panose="02040503050406030204" pitchFamily="18" charset="0"/>
                            </a:rPr>
                            <m:t>𝑓</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pt-BR" sz="2000" i="1">
                                      <a:latin typeface="Cambria Math" panose="02040503050406030204" pitchFamily="18" charset="0"/>
                                    </a:rPr>
                                    <m:t>𝑥</m:t>
                                  </m:r>
                                </m:e>
                              </m:d>
                            </m:e>
                            <m:sup>
                              <m:r>
                                <a:rPr lang="pt-BR" sz="2000" i="1">
                                  <a:latin typeface="Cambria Math" panose="02040503050406030204" pitchFamily="18" charset="0"/>
                                </a:rPr>
                                <m:t>2</m:t>
                              </m:r>
                            </m:sup>
                          </m:sSup>
                          <m:r>
                            <a:rPr lang="pt-BR" sz="2000" i="1">
                              <a:latin typeface="Cambria Math" panose="02040503050406030204" pitchFamily="18" charset="0"/>
                            </a:rPr>
                            <m:t>𝑑𝑥</m:t>
                          </m:r>
                        </m:e>
                      </m:nary>
                    </m:oMath>
                  </m:oMathPara>
                </a14:m>
                <a:endParaRPr lang="en-US" dirty="0"/>
              </a:p>
            </p:txBody>
          </p:sp>
        </mc:Choice>
        <mc:Fallback xmlns="">
          <p:sp>
            <p:nvSpPr>
              <p:cNvPr id="7" name="CaixaDeTexto 6">
                <a:extLst>
                  <a:ext uri="{FF2B5EF4-FFF2-40B4-BE49-F238E27FC236}">
                    <a16:creationId xmlns:a16="http://schemas.microsoft.com/office/drawing/2014/main" id="{35BB340E-23F7-4BF5-B1C1-C8CF5956DA28}"/>
                  </a:ext>
                </a:extLst>
              </p:cNvPr>
              <p:cNvSpPr txBox="1">
                <a:spLocks noRot="1" noChangeAspect="1" noMove="1" noResize="1" noEditPoints="1" noAdjustHandles="1" noChangeArrowheads="1" noChangeShapeType="1" noTextEdit="1"/>
              </p:cNvSpPr>
              <p:nvPr/>
            </p:nvSpPr>
            <p:spPr>
              <a:xfrm>
                <a:off x="2682070" y="2289688"/>
                <a:ext cx="2109232" cy="736484"/>
              </a:xfrm>
              <a:prstGeom prst="rect">
                <a:avLst/>
              </a:prstGeom>
              <a:blipFill>
                <a:blip r:embed="rId3"/>
                <a:stretch>
                  <a:fillRect/>
                </a:stretch>
              </a:blipFill>
            </p:spPr>
            <p:txBody>
              <a:bodyPr/>
              <a:lstStyle/>
              <a:p>
                <a:r>
                  <a:rPr lang="en-US">
                    <a:noFill/>
                  </a:rPr>
                  <a:t> </a:t>
                </a:r>
              </a:p>
            </p:txBody>
          </p:sp>
        </mc:Fallback>
      </mc:AlternateContent>
      <p:sp>
        <p:nvSpPr>
          <p:cNvPr id="8" name="Retângulo 7">
            <a:extLst>
              <a:ext uri="{FF2B5EF4-FFF2-40B4-BE49-F238E27FC236}">
                <a16:creationId xmlns:a16="http://schemas.microsoft.com/office/drawing/2014/main" id="{F5003E6D-292F-496A-947A-F9B60FC8E048}"/>
              </a:ext>
            </a:extLst>
          </p:cNvPr>
          <p:cNvSpPr/>
          <p:nvPr/>
        </p:nvSpPr>
        <p:spPr>
          <a:xfrm>
            <a:off x="1774722" y="419798"/>
            <a:ext cx="10243107" cy="830997"/>
          </a:xfrm>
          <a:prstGeom prst="rect">
            <a:avLst/>
          </a:prstGeom>
          <a:noFill/>
        </p:spPr>
        <p:txBody>
          <a:bodyPr wrap="square" lIns="91440" tIns="45720" rIns="91440" bIns="45720">
            <a:spAutoFit/>
          </a:bodyPr>
          <a:lstStyle/>
          <a:p>
            <a:pPr algn="ctr"/>
            <a:r>
              <a:rPr lang="pt-BR" sz="2400" dirty="0"/>
              <a:t>E como a integral funciona para qualquer função ela também deve funcionar para a função que descreve o vaso do artesão perfeccionista, vamos testar?</a:t>
            </a:r>
          </a:p>
        </p:txBody>
      </p:sp>
      <p:sp>
        <p:nvSpPr>
          <p:cNvPr id="9" name="Retângulo 8">
            <a:extLst>
              <a:ext uri="{FF2B5EF4-FFF2-40B4-BE49-F238E27FC236}">
                <a16:creationId xmlns:a16="http://schemas.microsoft.com/office/drawing/2014/main" id="{C1C385CB-E442-4942-B82E-7309B6D9F988}"/>
              </a:ext>
            </a:extLst>
          </p:cNvPr>
          <p:cNvSpPr/>
          <p:nvPr/>
        </p:nvSpPr>
        <p:spPr>
          <a:xfrm>
            <a:off x="1948893" y="1539409"/>
            <a:ext cx="10243107" cy="461665"/>
          </a:xfrm>
          <a:prstGeom prst="rect">
            <a:avLst/>
          </a:prstGeom>
          <a:noFill/>
        </p:spPr>
        <p:txBody>
          <a:bodyPr wrap="square" lIns="91440" tIns="45720" rIns="91440" bIns="45720">
            <a:spAutoFit/>
          </a:bodyPr>
          <a:lstStyle/>
          <a:p>
            <a:pPr algn="ctr"/>
            <a:r>
              <a:rPr lang="pt-BR" sz="2400" dirty="0"/>
              <a:t>Calcule o volume do vaso do artesão perfeccionista:</a:t>
            </a:r>
          </a:p>
        </p:txBody>
      </p:sp>
      <mc:AlternateContent xmlns:mc="http://schemas.openxmlformats.org/markup-compatibility/2006" xmlns:a14="http://schemas.microsoft.com/office/drawing/2010/main">
        <mc:Choice Requires="a14">
          <p:sp>
            <p:nvSpPr>
              <p:cNvPr id="11" name="Retângulo 10">
                <a:extLst>
                  <a:ext uri="{FF2B5EF4-FFF2-40B4-BE49-F238E27FC236}">
                    <a16:creationId xmlns:a16="http://schemas.microsoft.com/office/drawing/2014/main" id="{130975E3-833D-49F8-80F7-EAAB0C31E3A6}"/>
                  </a:ext>
                </a:extLst>
              </p:cNvPr>
              <p:cNvSpPr/>
              <p:nvPr/>
            </p:nvSpPr>
            <p:spPr>
              <a:xfrm>
                <a:off x="2322821" y="3292771"/>
                <a:ext cx="7546357" cy="10781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a:rPr lang="pt-BR" i="1" smtClean="0">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−0.6</m:t>
                                </m:r>
                              </m:e>
                            </m:d>
                          </m:e>
                          <m:sup>
                            <m:r>
                              <a:rPr lang="pt-BR" i="1">
                                <a:latin typeface="Cambria Math" panose="02040503050406030204" pitchFamily="18" charset="0"/>
                              </a:rPr>
                              <m:t>3</m:t>
                            </m:r>
                          </m:sup>
                        </m:sSup>
                      </m:num>
                      <m:den>
                        <m:r>
                          <a:rPr lang="pt-BR" i="1">
                            <a:latin typeface="Cambria Math" panose="02040503050406030204" pitchFamily="18" charset="0"/>
                          </a:rPr>
                          <m:t>3</m:t>
                        </m:r>
                      </m:den>
                    </m:f>
                    <m:r>
                      <a:rPr lang="pt-BR" i="1">
                        <a:latin typeface="Cambria Math" panose="02040503050406030204" pitchFamily="18" charset="0"/>
                      </a:rPr>
                      <m:t>−</m:t>
                    </m:r>
                  </m:oMath>
                </a14:m>
                <a:r>
                  <a:rPr lang="pt-BR" dirty="0"/>
                  <a:t>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−0.6</m:t>
                                </m:r>
                              </m:e>
                            </m:d>
                          </m:e>
                          <m:sup>
                            <m:r>
                              <a:rPr lang="pt-BR" i="1">
                                <a:latin typeface="Cambria Math" panose="02040503050406030204" pitchFamily="18" charset="0"/>
                              </a:rPr>
                              <m:t>2</m:t>
                            </m:r>
                          </m:sup>
                        </m:sSup>
                      </m:num>
                      <m:den>
                        <m:r>
                          <a:rPr lang="pt-BR" i="1">
                            <a:latin typeface="Cambria Math" panose="02040503050406030204" pitchFamily="18" charset="0"/>
                          </a:rPr>
                          <m:t>2</m:t>
                        </m:r>
                      </m:den>
                    </m:f>
                    <m:r>
                      <a:rPr lang="pt-BR" i="1">
                        <a:latin typeface="Cambria Math" panose="02040503050406030204" pitchFamily="18" charset="0"/>
                      </a:rPr>
                      <m:t>+1</m:t>
                    </m:r>
                  </m:oMath>
                </a14:m>
                <a:r>
                  <a:rPr lang="pt-BR" dirty="0">
                    <a:latin typeface="Trebuchet MS" panose="020B0603020202020204" pitchFamily="34" charset="0"/>
                  </a:rPr>
                  <a:t> no intervalo </a:t>
                </a:r>
                <a14:m>
                  <m:oMath xmlns:m="http://schemas.openxmlformats.org/officeDocument/2006/math">
                    <m:r>
                      <a:rPr lang="pt-BR" i="1">
                        <a:latin typeface="Cambria Math" panose="02040503050406030204" pitchFamily="18" charset="0"/>
                      </a:rPr>
                      <m:t>0&lt;</m:t>
                    </m:r>
                    <m:r>
                      <a:rPr lang="pt-BR" i="1">
                        <a:latin typeface="Cambria Math" panose="02040503050406030204" pitchFamily="18" charset="0"/>
                      </a:rPr>
                      <m:t>𝑥</m:t>
                    </m:r>
                    <m:r>
                      <a:rPr lang="pt-BR" i="1">
                        <a:latin typeface="Cambria Math" panose="02040503050406030204" pitchFamily="18" charset="0"/>
                      </a:rPr>
                      <m:t>&lt;2.2</m:t>
                    </m:r>
                  </m:oMath>
                </a14:m>
                <a:endParaRPr lang="pt-BR"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oMath>
                </a14:m>
                <a:r>
                  <a:rPr lang="pt-BR" dirty="0">
                    <a:latin typeface="Trebuchet MS" panose="020B0603020202020204" pitchFamily="34" charset="0"/>
                  </a:rPr>
                  <a:t> descreve o comportamento da parede externa do vaso</a:t>
                </a:r>
              </a:p>
              <a:p>
                <a:pPr marL="285750" indent="-285750">
                  <a:buFont typeface="Arial" panose="020B0604020202020204" pitchFamily="34" charset="0"/>
                  <a:buChar char="•"/>
                </a:pPr>
                <a:r>
                  <a:rPr lang="pt-BR" dirty="0">
                    <a:latin typeface="Trebuchet MS" panose="020B0603020202020204" pitchFamily="34" charset="0"/>
                  </a:rPr>
                  <a:t>O vaso é aberto no topo e que a espessura do vaso é de 0.1 UM</a:t>
                </a:r>
                <a:endParaRPr lang="en-US" dirty="0"/>
              </a:p>
            </p:txBody>
          </p:sp>
        </mc:Choice>
        <mc:Fallback xmlns="">
          <p:sp>
            <p:nvSpPr>
              <p:cNvPr id="11" name="Retângulo 10">
                <a:extLst>
                  <a:ext uri="{FF2B5EF4-FFF2-40B4-BE49-F238E27FC236}">
                    <a16:creationId xmlns:a16="http://schemas.microsoft.com/office/drawing/2014/main" id="{130975E3-833D-49F8-80F7-EAAB0C31E3A6}"/>
                  </a:ext>
                </a:extLst>
              </p:cNvPr>
              <p:cNvSpPr>
                <a:spLocks noRot="1" noChangeAspect="1" noMove="1" noResize="1" noEditPoints="1" noAdjustHandles="1" noChangeArrowheads="1" noChangeShapeType="1" noTextEdit="1"/>
              </p:cNvSpPr>
              <p:nvPr/>
            </p:nvSpPr>
            <p:spPr>
              <a:xfrm>
                <a:off x="2322821" y="3292771"/>
                <a:ext cx="7546357" cy="1078116"/>
              </a:xfrm>
              <a:prstGeom prst="rect">
                <a:avLst/>
              </a:prstGeom>
              <a:blipFill>
                <a:blip r:embed="rId4"/>
                <a:stretch>
                  <a:fillRect l="-485" b="-7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C90A1D0-C585-4D0E-8C12-0280E5829CFF}"/>
                  </a:ext>
                </a:extLst>
              </p:cNvPr>
              <p:cNvSpPr txBox="1"/>
              <p:nvPr/>
            </p:nvSpPr>
            <p:spPr>
              <a:xfrm>
                <a:off x="2682070" y="4637486"/>
                <a:ext cx="5193986"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i="1" smtClean="0">
                          <a:latin typeface="Cambria Math" panose="02040503050406030204" pitchFamily="18" charset="0"/>
                        </a:rPr>
                        <m:t>𝑉</m:t>
                      </m:r>
                      <m:r>
                        <a:rPr lang="pt-BR" sz="2000" i="1" smtClean="0">
                          <a:latin typeface="Cambria Math" panose="02040503050406030204" pitchFamily="18" charset="0"/>
                        </a:rPr>
                        <m:t>=</m:t>
                      </m:r>
                      <m:r>
                        <a:rPr lang="pt-BR" sz="2000" i="1" smtClean="0">
                          <a:latin typeface="Cambria Math" panose="02040503050406030204" pitchFamily="18" charset="0"/>
                        </a:rPr>
                        <m:t>𝜋</m:t>
                      </m:r>
                      <m:d>
                        <m:dPr>
                          <m:ctrlPr>
                            <a:rPr lang="pt-BR" sz="2000" i="1" smtClean="0">
                              <a:latin typeface="Cambria Math" panose="02040503050406030204" pitchFamily="18" charset="0"/>
                            </a:rPr>
                          </m:ctrlPr>
                        </m:dPr>
                        <m:e>
                          <m:nary>
                            <m:naryPr>
                              <m:ctrlPr>
                                <a:rPr lang="pt-BR" sz="2000" i="1">
                                  <a:latin typeface="Cambria Math" panose="02040503050406030204" pitchFamily="18" charset="0"/>
                                </a:rPr>
                              </m:ctrlPr>
                            </m:naryPr>
                            <m:sub>
                              <m:r>
                                <a:rPr lang="pt-BR" sz="2000" i="1" smtClean="0">
                                  <a:latin typeface="Cambria Math" panose="02040503050406030204" pitchFamily="18" charset="0"/>
                                </a:rPr>
                                <m:t>0</m:t>
                              </m:r>
                            </m:sub>
                            <m:sup>
                              <m:r>
                                <a:rPr lang="pt-BR" sz="2000" b="0" i="1" smtClean="0">
                                  <a:latin typeface="Cambria Math" panose="02040503050406030204" pitchFamily="18" charset="0"/>
                                </a:rPr>
                                <m:t>2.2</m:t>
                              </m:r>
                            </m:sup>
                            <m:e>
                              <m:r>
                                <a:rPr lang="pt-BR" sz="2000" i="1">
                                  <a:latin typeface="Cambria Math" panose="02040503050406030204" pitchFamily="18" charset="0"/>
                                </a:rPr>
                                <m:t>𝑓</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pt-BR" sz="2000" i="1">
                                          <a:latin typeface="Cambria Math" panose="02040503050406030204" pitchFamily="18" charset="0"/>
                                        </a:rPr>
                                        <m:t>𝑥</m:t>
                                      </m:r>
                                    </m:e>
                                  </m:d>
                                </m:e>
                                <m:sup>
                                  <m:r>
                                    <a:rPr lang="pt-BR" sz="2000" i="1">
                                      <a:latin typeface="Cambria Math" panose="02040503050406030204" pitchFamily="18" charset="0"/>
                                    </a:rPr>
                                    <m:t>2</m:t>
                                  </m:r>
                                </m:sup>
                              </m:sSup>
                              <m:r>
                                <a:rPr lang="pt-BR" sz="2000" i="1">
                                  <a:latin typeface="Cambria Math" panose="02040503050406030204" pitchFamily="18" charset="0"/>
                                </a:rPr>
                                <m:t>𝑑𝑥</m:t>
                              </m:r>
                              <m:r>
                                <a:rPr lang="pt-BR" sz="2000" i="1">
                                  <a:latin typeface="Cambria Math" panose="02040503050406030204" pitchFamily="18" charset="0"/>
                                </a:rPr>
                                <m:t> −</m:t>
                              </m:r>
                              <m:nary>
                                <m:naryPr>
                                  <m:ctrlPr>
                                    <a:rPr lang="pt-BR" sz="2000" i="1">
                                      <a:latin typeface="Cambria Math" panose="02040503050406030204" pitchFamily="18" charset="0"/>
                                    </a:rPr>
                                  </m:ctrlPr>
                                </m:naryPr>
                                <m:sub>
                                  <m:r>
                                    <a:rPr lang="pt-BR" sz="2000" b="0" i="1" smtClean="0">
                                      <a:latin typeface="Cambria Math" panose="02040503050406030204" pitchFamily="18" charset="0"/>
                                    </a:rPr>
                                    <m:t>0.1</m:t>
                                  </m:r>
                                </m:sub>
                                <m:sup>
                                  <m:r>
                                    <a:rPr lang="pt-BR" sz="2000" b="0" i="1" smtClean="0">
                                      <a:latin typeface="Cambria Math" panose="02040503050406030204" pitchFamily="18" charset="0"/>
                                    </a:rPr>
                                    <m:t>2.2</m:t>
                                  </m:r>
                                </m:sup>
                                <m:e>
                                  <m:sSup>
                                    <m:sSupPr>
                                      <m:ctrlPr>
                                        <a:rPr lang="pt-BR" sz="2000" b="0" i="1" smtClean="0">
                                          <a:latin typeface="Cambria Math" panose="02040503050406030204" pitchFamily="18" charset="0"/>
                                        </a:rPr>
                                      </m:ctrlPr>
                                    </m:sSupPr>
                                    <m:e>
                                      <m:d>
                                        <m:dPr>
                                          <m:ctrlPr>
                                            <a:rPr lang="pt-BR" sz="2000" b="0" i="1" smtClean="0">
                                              <a:latin typeface="Cambria Math" panose="02040503050406030204" pitchFamily="18" charset="0"/>
                                            </a:rPr>
                                          </m:ctrlPr>
                                        </m:dPr>
                                        <m:e>
                                          <m:r>
                                            <a:rPr lang="pt-BR" sz="2000" b="0" i="1" smtClean="0">
                                              <a:latin typeface="Cambria Math" panose="02040503050406030204" pitchFamily="18" charset="0"/>
                                            </a:rPr>
                                            <m:t>𝑓</m:t>
                                          </m:r>
                                          <m:d>
                                            <m:dPr>
                                              <m:ctrlPr>
                                                <a:rPr lang="pt-BR" sz="2000" b="0" i="1" smtClean="0">
                                                  <a:latin typeface="Cambria Math" panose="02040503050406030204" pitchFamily="18" charset="0"/>
                                                </a:rPr>
                                              </m:ctrlPr>
                                            </m:dPr>
                                            <m:e>
                                              <m:r>
                                                <a:rPr lang="pt-BR" sz="2000" b="0" i="1" smtClean="0">
                                                  <a:latin typeface="Cambria Math" panose="02040503050406030204" pitchFamily="18" charset="0"/>
                                                </a:rPr>
                                                <m:t>𝑥</m:t>
                                              </m:r>
                                            </m:e>
                                          </m:d>
                                          <m:r>
                                            <a:rPr lang="pt-BR" sz="2000" b="0" i="1" smtClean="0">
                                              <a:latin typeface="Cambria Math" panose="02040503050406030204" pitchFamily="18" charset="0"/>
                                            </a:rPr>
                                            <m:t>−0.1</m:t>
                                          </m:r>
                                        </m:e>
                                      </m:d>
                                    </m:e>
                                    <m:sup>
                                      <m:r>
                                        <a:rPr lang="pt-BR" sz="2000" b="0" i="1" smtClean="0">
                                          <a:latin typeface="Cambria Math" panose="02040503050406030204" pitchFamily="18" charset="0"/>
                                        </a:rPr>
                                        <m:t>2</m:t>
                                      </m:r>
                                    </m:sup>
                                  </m:sSup>
                                  <m:r>
                                    <a:rPr lang="pt-BR" sz="2000" i="1">
                                      <a:latin typeface="Cambria Math" panose="02040503050406030204" pitchFamily="18" charset="0"/>
                                    </a:rPr>
                                    <m:t>𝑑𝑥</m:t>
                                  </m:r>
                                  <m:r>
                                    <a:rPr lang="pt-BR" sz="2000" i="1">
                                      <a:latin typeface="Cambria Math" panose="02040503050406030204" pitchFamily="18" charset="0"/>
                                    </a:rPr>
                                    <m:t>  </m:t>
                                  </m:r>
                                </m:e>
                              </m:nary>
                            </m:e>
                          </m:nary>
                        </m:e>
                      </m:d>
                    </m:oMath>
                  </m:oMathPara>
                </a14:m>
                <a:endParaRPr lang="en-US" dirty="0"/>
              </a:p>
            </p:txBody>
          </p:sp>
        </mc:Choice>
        <mc:Fallback xmlns="">
          <p:sp>
            <p:nvSpPr>
              <p:cNvPr id="12" name="CaixaDeTexto 11">
                <a:extLst>
                  <a:ext uri="{FF2B5EF4-FFF2-40B4-BE49-F238E27FC236}">
                    <a16:creationId xmlns:a16="http://schemas.microsoft.com/office/drawing/2014/main" id="{1C90A1D0-C585-4D0E-8C12-0280E5829CFF}"/>
                  </a:ext>
                </a:extLst>
              </p:cNvPr>
              <p:cNvSpPr txBox="1">
                <a:spLocks noRot="1" noChangeAspect="1" noMove="1" noResize="1" noEditPoints="1" noAdjustHandles="1" noChangeArrowheads="1" noChangeShapeType="1" noTextEdit="1"/>
              </p:cNvSpPr>
              <p:nvPr/>
            </p:nvSpPr>
            <p:spPr>
              <a:xfrm>
                <a:off x="2682070" y="4637486"/>
                <a:ext cx="5193986" cy="701218"/>
              </a:xfrm>
              <a:prstGeom prst="rect">
                <a:avLst/>
              </a:prstGeom>
              <a:blipFill>
                <a:blip r:embed="rId5"/>
                <a:stretch>
                  <a:fillRect/>
                </a:stretch>
              </a:blipFill>
            </p:spPr>
            <p:txBody>
              <a:bodyPr/>
              <a:lstStyle/>
              <a:p>
                <a:r>
                  <a:rPr lang="en-US">
                    <a:noFill/>
                  </a:rPr>
                  <a:t> </a:t>
                </a:r>
              </a:p>
            </p:txBody>
          </p:sp>
        </mc:Fallback>
      </mc:AlternateContent>
      <p:sp>
        <p:nvSpPr>
          <p:cNvPr id="10" name="Retângulo 9">
            <a:extLst>
              <a:ext uri="{FF2B5EF4-FFF2-40B4-BE49-F238E27FC236}">
                <a16:creationId xmlns:a16="http://schemas.microsoft.com/office/drawing/2014/main" id="{6072BAAD-A8F2-4E5F-9419-3A6C3E2401B6}"/>
              </a:ext>
            </a:extLst>
          </p:cNvPr>
          <p:cNvSpPr/>
          <p:nvPr/>
        </p:nvSpPr>
        <p:spPr>
          <a:xfrm>
            <a:off x="1622323" y="6253536"/>
            <a:ext cx="6083710" cy="369332"/>
          </a:xfrm>
          <a:prstGeom prst="rect">
            <a:avLst/>
          </a:prstGeom>
          <a:noFill/>
        </p:spPr>
        <p:txBody>
          <a:bodyPr wrap="square" lIns="91440" tIns="45720" rIns="91440" bIns="45720">
            <a:spAutoFit/>
          </a:bodyPr>
          <a:lstStyle/>
          <a:p>
            <a:pPr algn="ctr"/>
            <a:r>
              <a:rPr lang="pt-BR" dirty="0">
                <a:latin typeface="Trebuchet MS" panose="020B0603020202020204" pitchFamily="34" charset="0"/>
              </a:rPr>
              <a:t>Resposta correta: Aproximadamente 1.35 UM</a:t>
            </a:r>
          </a:p>
        </p:txBody>
      </p:sp>
    </p:spTree>
    <p:extLst>
      <p:ext uri="{BB962C8B-B14F-4D97-AF65-F5344CB8AC3E}">
        <p14:creationId xmlns:p14="http://schemas.microsoft.com/office/powerpoint/2010/main" val="2738106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4" name="Retângulo 13">
            <a:extLst>
              <a:ext uri="{FF2B5EF4-FFF2-40B4-BE49-F238E27FC236}">
                <a16:creationId xmlns:a16="http://schemas.microsoft.com/office/drawing/2014/main" id="{9B691C45-8857-4B8C-BE22-9E97A877868D}"/>
              </a:ext>
            </a:extLst>
          </p:cNvPr>
          <p:cNvSpPr/>
          <p:nvPr/>
        </p:nvSpPr>
        <p:spPr>
          <a:xfrm>
            <a:off x="2897945" y="374880"/>
            <a:ext cx="8015980" cy="707886"/>
          </a:xfrm>
          <a:prstGeom prst="rect">
            <a:avLst/>
          </a:prstGeom>
        </p:spPr>
        <p:txBody>
          <a:bodyPr wrap="square">
            <a:spAutoFit/>
          </a:bodyPr>
          <a:lstStyle/>
          <a:p>
            <a:pPr algn="ctr"/>
            <a:r>
              <a:rPr lang="pt-BR" sz="2000" dirty="0">
                <a:latin typeface="Trebuchet MS" panose="020B0603020202020204" pitchFamily="34" charset="0"/>
              </a:rPr>
              <a:t>II. Fazendo o cálculo de áreas e volumes de sólidos de revolução:</a:t>
            </a:r>
          </a:p>
          <a:p>
            <a:pPr algn="ctr"/>
            <a:r>
              <a:rPr lang="pt-BR" sz="2000" dirty="0" err="1">
                <a:solidFill>
                  <a:schemeClr val="tx1">
                    <a:lumMod val="50000"/>
                    <a:lumOff val="50000"/>
                  </a:schemeClr>
                </a:solidFill>
                <a:latin typeface="Trebuchet MS" panose="020B0603020202020204" pitchFamily="34" charset="0"/>
              </a:rPr>
              <a:t>II.I.Estudo</a:t>
            </a:r>
            <a:r>
              <a:rPr lang="pt-BR" sz="2000" dirty="0">
                <a:solidFill>
                  <a:schemeClr val="tx1">
                    <a:lumMod val="50000"/>
                    <a:lumOff val="50000"/>
                  </a:schemeClr>
                </a:solidFill>
                <a:latin typeface="Trebuchet MS" panose="020B0603020202020204" pitchFamily="34" charset="0"/>
              </a:rPr>
              <a:t> de Áreas</a:t>
            </a:r>
            <a:endParaRPr lang="pt-BR" sz="2400" dirty="0">
              <a:solidFill>
                <a:schemeClr val="tx1">
                  <a:lumMod val="50000"/>
                  <a:lumOff val="50000"/>
                </a:schemeClr>
              </a:solidFill>
              <a:latin typeface="Trebuchet MS" panose="020B0603020202020204" pitchFamily="34" charset="0"/>
            </a:endParaRPr>
          </a:p>
        </p:txBody>
      </p:sp>
      <p:pic>
        <p:nvPicPr>
          <p:cNvPr id="11" name="Imagem 10">
            <a:extLst>
              <a:ext uri="{FF2B5EF4-FFF2-40B4-BE49-F238E27FC236}">
                <a16:creationId xmlns:a16="http://schemas.microsoft.com/office/drawing/2014/main" id="{6EA48135-871D-4882-8092-DFB65739B87F}"/>
              </a:ext>
            </a:extLst>
          </p:cNvPr>
          <p:cNvPicPr>
            <a:picLocks noChangeAspect="1"/>
          </p:cNvPicPr>
          <p:nvPr/>
        </p:nvPicPr>
        <p:blipFill>
          <a:blip r:embed="rId3"/>
          <a:stretch>
            <a:fillRect/>
          </a:stretch>
        </p:blipFill>
        <p:spPr>
          <a:xfrm>
            <a:off x="3791260" y="2713589"/>
            <a:ext cx="6229350" cy="3895725"/>
          </a:xfrm>
          <a:prstGeom prst="rect">
            <a:avLst/>
          </a:prstGeom>
        </p:spPr>
      </p:pic>
      <p:sp>
        <p:nvSpPr>
          <p:cNvPr id="12" name="Retângulo 11">
            <a:extLst>
              <a:ext uri="{FF2B5EF4-FFF2-40B4-BE49-F238E27FC236}">
                <a16:creationId xmlns:a16="http://schemas.microsoft.com/office/drawing/2014/main" id="{5492EA8C-6C4F-4F49-A4F0-1F38CA2B3AA1}"/>
              </a:ext>
            </a:extLst>
          </p:cNvPr>
          <p:cNvSpPr/>
          <p:nvPr/>
        </p:nvSpPr>
        <p:spPr>
          <a:xfrm>
            <a:off x="3228457" y="1417283"/>
            <a:ext cx="7354956" cy="1200329"/>
          </a:xfrm>
          <a:prstGeom prst="rect">
            <a:avLst/>
          </a:prstGeom>
        </p:spPr>
        <p:txBody>
          <a:bodyPr wrap="square">
            <a:spAutoFit/>
          </a:bodyPr>
          <a:lstStyle/>
          <a:p>
            <a:pPr algn="ctr"/>
            <a:r>
              <a:rPr lang="pt-BR" dirty="0">
                <a:latin typeface="Trebuchet MS" panose="020B0603020202020204" pitchFamily="34" charset="0"/>
              </a:rPr>
              <a:t>Quando estávamos estudando o Volume, partimos dos conhecimentos que possuíamos do Ensino Médio e através de algumas observações feitas encontramos uma fórmula geral, que validamos com outros sólidos de revolução que já conhecíamos</a:t>
            </a:r>
            <a:endParaRPr lang="en-US" dirty="0"/>
          </a:p>
        </p:txBody>
      </p:sp>
    </p:spTree>
    <p:extLst>
      <p:ext uri="{BB962C8B-B14F-4D97-AF65-F5344CB8AC3E}">
        <p14:creationId xmlns:p14="http://schemas.microsoft.com/office/powerpoint/2010/main" val="1147077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DBB4625-36AB-46EA-959E-FB2CE904253D}"/>
              </a:ext>
            </a:extLst>
          </p:cNvPr>
          <p:cNvSpPr/>
          <p:nvPr/>
        </p:nvSpPr>
        <p:spPr>
          <a:xfrm>
            <a:off x="2276061" y="436663"/>
            <a:ext cx="9097617" cy="646331"/>
          </a:xfrm>
          <a:prstGeom prst="rect">
            <a:avLst/>
          </a:prstGeom>
        </p:spPr>
        <p:txBody>
          <a:bodyPr wrap="square">
            <a:spAutoFit/>
          </a:bodyPr>
          <a:lstStyle/>
          <a:p>
            <a:pPr algn="ctr"/>
            <a:r>
              <a:rPr lang="pt-BR" dirty="0">
                <a:latin typeface="Trebuchet MS" panose="020B0603020202020204" pitchFamily="34" charset="0"/>
              </a:rPr>
              <a:t>Aqui, ao invés de observar as fórmulas do Ensino Médio vamos observar o cone ou mais especificamente uma seção dele, a qual é atribuído o nome de Tronco de cone.</a:t>
            </a:r>
            <a:endParaRPr lang="en-US" dirty="0"/>
          </a:p>
        </p:txBody>
      </p:sp>
      <mc:AlternateContent xmlns:mc="http://schemas.openxmlformats.org/markup-compatibility/2006" xmlns:a14="http://schemas.microsoft.com/office/drawing/2010/main">
        <mc:Choice Requires="a14">
          <p:sp>
            <p:nvSpPr>
              <p:cNvPr id="6" name="Retângulo 5">
                <a:extLst>
                  <a:ext uri="{FF2B5EF4-FFF2-40B4-BE49-F238E27FC236}">
                    <a16:creationId xmlns:a16="http://schemas.microsoft.com/office/drawing/2014/main" id="{95B2A5E4-7DB1-4DB7-918B-25D77C85DB35}"/>
                  </a:ext>
                </a:extLst>
              </p:cNvPr>
              <p:cNvSpPr/>
              <p:nvPr/>
            </p:nvSpPr>
            <p:spPr>
              <a:xfrm>
                <a:off x="2276060" y="1456492"/>
                <a:ext cx="9097617" cy="1200329"/>
              </a:xfrm>
              <a:prstGeom prst="rect">
                <a:avLst/>
              </a:prstGeom>
            </p:spPr>
            <p:txBody>
              <a:bodyPr wrap="square">
                <a:spAutoFit/>
              </a:bodyPr>
              <a:lstStyle/>
              <a:p>
                <a:pPr algn="ctr"/>
                <a:r>
                  <a:rPr lang="pt-BR" dirty="0">
                    <a:latin typeface="Trebuchet MS" panose="020B0603020202020204" pitchFamily="34" charset="0"/>
                  </a:rPr>
                  <a:t>Quando estávamos estudando os volumes, poderíamos ter optado pela abordagem que trata de um sólido de revolução qualquer como o conjunto de </a:t>
                </a:r>
                <a14:m>
                  <m:oMath xmlns:m="http://schemas.openxmlformats.org/officeDocument/2006/math">
                    <m:r>
                      <a:rPr lang="pt-BR" b="0" i="1" smtClean="0">
                        <a:latin typeface="Cambria Math" panose="02040503050406030204" pitchFamily="18" charset="0"/>
                      </a:rPr>
                      <m:t>𝑛</m:t>
                    </m:r>
                    <m:r>
                      <a:rPr lang="pt-BR" b="0" i="1" smtClean="0">
                        <a:latin typeface="Cambria Math" panose="02040503050406030204" pitchFamily="18" charset="0"/>
                      </a:rPr>
                      <m:t> </m:t>
                    </m:r>
                  </m:oMath>
                </a14:m>
                <a:r>
                  <a:rPr lang="pt-BR" dirty="0">
                    <a:latin typeface="Trebuchet MS" panose="020B0603020202020204" pitchFamily="34" charset="0"/>
                  </a:rPr>
                  <a:t>cilindros de altura </a:t>
                </a:r>
                <a14:m>
                  <m:oMath xmlns:m="http://schemas.openxmlformats.org/officeDocument/2006/math">
                    <m:r>
                      <a:rPr lang="pt-BR" b="0" i="1" smtClean="0">
                        <a:latin typeface="Cambria Math" panose="02040503050406030204" pitchFamily="18" charset="0"/>
                      </a:rPr>
                      <m:t>h</m:t>
                    </m:r>
                  </m:oMath>
                </a14:m>
                <a:r>
                  <a:rPr lang="en-US" dirty="0"/>
                  <a:t>, </a:t>
                </a:r>
                <a:r>
                  <a:rPr lang="en-US" dirty="0" err="1">
                    <a:latin typeface="Trebuchet MS" panose="020B0603020202020204" pitchFamily="34" charset="0"/>
                  </a:rPr>
                  <a:t>sendo</a:t>
                </a:r>
                <a:r>
                  <a:rPr lang="en-US" dirty="0">
                    <a:latin typeface="Trebuchet MS" panose="020B0603020202020204" pitchFamily="34" charset="0"/>
                  </a:rPr>
                  <a:t> que o </a:t>
                </a:r>
                <a:r>
                  <a:rPr lang="en-US" dirty="0" err="1">
                    <a:latin typeface="Trebuchet MS" panose="020B0603020202020204" pitchFamily="34" charset="0"/>
                  </a:rPr>
                  <a:t>limite</a:t>
                </a:r>
                <a:r>
                  <a:rPr lang="en-US" dirty="0">
                    <a:latin typeface="Trebuchet MS" panose="020B0603020202020204" pitchFamily="34" charset="0"/>
                  </a:rPr>
                  <a:t> de </a:t>
                </a:r>
                <a14:m>
                  <m:oMath xmlns:m="http://schemas.openxmlformats.org/officeDocument/2006/math">
                    <m:r>
                      <a:rPr lang="pt-BR">
                        <a:latin typeface="Cambria Math" panose="02040503050406030204" pitchFamily="18" charset="0"/>
                      </a:rPr>
                      <m:t>h</m:t>
                    </m:r>
                  </m:oMath>
                </a14:m>
                <a:r>
                  <a:rPr lang="pt-BR" dirty="0">
                    <a:latin typeface="Trebuchet MS" panose="020B0603020202020204" pitchFamily="34" charset="0"/>
                  </a:rPr>
                  <a:t> tende a 0.</a:t>
                </a:r>
              </a:p>
              <a:p>
                <a:pPr algn="ctr"/>
                <a:endParaRPr lang="en-US" dirty="0"/>
              </a:p>
            </p:txBody>
          </p:sp>
        </mc:Choice>
        <mc:Fallback xmlns="">
          <p:sp>
            <p:nvSpPr>
              <p:cNvPr id="6" name="Retângulo 5">
                <a:extLst>
                  <a:ext uri="{FF2B5EF4-FFF2-40B4-BE49-F238E27FC236}">
                    <a16:creationId xmlns:a16="http://schemas.microsoft.com/office/drawing/2014/main" id="{95B2A5E4-7DB1-4DB7-918B-25D77C85DB35}"/>
                  </a:ext>
                </a:extLst>
              </p:cNvPr>
              <p:cNvSpPr>
                <a:spLocks noRot="1" noChangeAspect="1" noMove="1" noResize="1" noEditPoints="1" noAdjustHandles="1" noChangeArrowheads="1" noChangeShapeType="1" noTextEdit="1"/>
              </p:cNvSpPr>
              <p:nvPr/>
            </p:nvSpPr>
            <p:spPr>
              <a:xfrm>
                <a:off x="2276060" y="1456492"/>
                <a:ext cx="9097617" cy="1200329"/>
              </a:xfrm>
              <a:prstGeom prst="rect">
                <a:avLst/>
              </a:prstGeom>
              <a:blipFill>
                <a:blip r:embed="rId2"/>
                <a:stretch>
                  <a:fillRect l="-335" t="-3553" r="-938"/>
                </a:stretch>
              </a:blipFill>
            </p:spPr>
            <p:txBody>
              <a:bodyPr/>
              <a:lstStyle/>
              <a:p>
                <a:r>
                  <a:rPr lang="en-US">
                    <a:noFill/>
                  </a:rPr>
                  <a:t> </a:t>
                </a:r>
              </a:p>
            </p:txBody>
          </p:sp>
        </mc:Fallback>
      </mc:AlternateContent>
      <p:sp>
        <p:nvSpPr>
          <p:cNvPr id="16" name="Retângulo 15">
            <a:extLst>
              <a:ext uri="{FF2B5EF4-FFF2-40B4-BE49-F238E27FC236}">
                <a16:creationId xmlns:a16="http://schemas.microsoft.com/office/drawing/2014/main" id="{D177B8AE-8CBE-4AED-A1FB-951864A33B45}"/>
              </a:ext>
            </a:extLst>
          </p:cNvPr>
          <p:cNvSpPr/>
          <p:nvPr/>
        </p:nvSpPr>
        <p:spPr>
          <a:xfrm>
            <a:off x="2276059" y="2656821"/>
            <a:ext cx="9097617" cy="923330"/>
          </a:xfrm>
          <a:prstGeom prst="rect">
            <a:avLst/>
          </a:prstGeom>
        </p:spPr>
        <p:txBody>
          <a:bodyPr wrap="square">
            <a:spAutoFit/>
          </a:bodyPr>
          <a:lstStyle/>
          <a:p>
            <a:pPr algn="ctr"/>
            <a:r>
              <a:rPr lang="pt-BR" dirty="0">
                <a:latin typeface="Trebuchet MS" panose="020B0603020202020204" pitchFamily="34" charset="0"/>
              </a:rPr>
              <a:t>Aqui, essa abordagem não funcionaria pelo seguinte motivo:</a:t>
            </a:r>
          </a:p>
          <a:p>
            <a:pPr algn="ctr"/>
            <a:r>
              <a:rPr lang="en-US" dirty="0" err="1">
                <a:latin typeface="Trebuchet MS" panose="020B0603020202020204" pitchFamily="34" charset="0"/>
              </a:rPr>
              <a:t>Retângulos</a:t>
            </a:r>
            <a:r>
              <a:rPr lang="en-US" dirty="0">
                <a:latin typeface="Trebuchet MS" panose="020B0603020202020204" pitchFamily="34" charset="0"/>
              </a:rPr>
              <a:t> (</a:t>
            </a:r>
            <a:r>
              <a:rPr lang="en-US" dirty="0" err="1">
                <a:latin typeface="Trebuchet MS" panose="020B0603020202020204" pitchFamily="34" charset="0"/>
              </a:rPr>
              <a:t>ou</a:t>
            </a:r>
            <a:r>
              <a:rPr lang="en-US" dirty="0">
                <a:latin typeface="Trebuchet MS" panose="020B0603020202020204" pitchFamily="34" charset="0"/>
              </a:rPr>
              <a:t> </a:t>
            </a:r>
            <a:r>
              <a:rPr lang="en-US" dirty="0" err="1">
                <a:latin typeface="Trebuchet MS" panose="020B0603020202020204" pitchFamily="34" charset="0"/>
              </a:rPr>
              <a:t>Aproximações</a:t>
            </a:r>
            <a:r>
              <a:rPr lang="en-US" dirty="0">
                <a:latin typeface="Trebuchet MS" panose="020B0603020202020204" pitchFamily="34" charset="0"/>
              </a:rPr>
              <a:t> de Riemann) </a:t>
            </a:r>
            <a:r>
              <a:rPr lang="en-US" dirty="0" err="1">
                <a:latin typeface="Trebuchet MS" panose="020B0603020202020204" pitchFamily="34" charset="0"/>
              </a:rPr>
              <a:t>não</a:t>
            </a:r>
            <a:r>
              <a:rPr lang="en-US" dirty="0">
                <a:latin typeface="Trebuchet MS" panose="020B0603020202020204" pitchFamily="34" charset="0"/>
              </a:rPr>
              <a:t> </a:t>
            </a:r>
            <a:r>
              <a:rPr lang="en-US" dirty="0" err="1">
                <a:latin typeface="Trebuchet MS" panose="020B0603020202020204" pitchFamily="34" charset="0"/>
              </a:rPr>
              <a:t>são</a:t>
            </a:r>
            <a:r>
              <a:rPr lang="en-US" dirty="0">
                <a:latin typeface="Trebuchet MS" panose="020B0603020202020204" pitchFamily="34" charset="0"/>
              </a:rPr>
              <a:t> </a:t>
            </a:r>
            <a:r>
              <a:rPr lang="en-US" dirty="0" err="1">
                <a:latin typeface="Trebuchet MS" panose="020B0603020202020204" pitchFamily="34" charset="0"/>
              </a:rPr>
              <a:t>capazes</a:t>
            </a:r>
            <a:r>
              <a:rPr lang="en-US" dirty="0">
                <a:latin typeface="Trebuchet MS" panose="020B0603020202020204" pitchFamily="34" charset="0"/>
              </a:rPr>
              <a:t> de </a:t>
            </a:r>
            <a:r>
              <a:rPr lang="en-US" dirty="0" err="1">
                <a:latin typeface="Trebuchet MS" panose="020B0603020202020204" pitchFamily="34" charset="0"/>
              </a:rPr>
              <a:t>determinar</a:t>
            </a:r>
            <a:r>
              <a:rPr lang="en-US" dirty="0">
                <a:latin typeface="Trebuchet MS" panose="020B0603020202020204" pitchFamily="34" charset="0"/>
              </a:rPr>
              <a:t> o </a:t>
            </a:r>
            <a:r>
              <a:rPr lang="en-US" dirty="0" err="1">
                <a:latin typeface="Trebuchet MS" panose="020B0603020202020204" pitchFamily="34" charset="0"/>
              </a:rPr>
              <a:t>comprimento</a:t>
            </a:r>
            <a:r>
              <a:rPr lang="en-US" dirty="0">
                <a:latin typeface="Trebuchet MS" panose="020B0603020202020204" pitchFamily="34" charset="0"/>
              </a:rPr>
              <a:t> de </a:t>
            </a:r>
            <a:r>
              <a:rPr lang="en-US" dirty="0" err="1">
                <a:latin typeface="Trebuchet MS" panose="020B0603020202020204" pitchFamily="34" charset="0"/>
              </a:rPr>
              <a:t>uma</a:t>
            </a:r>
            <a:r>
              <a:rPr lang="en-US" dirty="0">
                <a:latin typeface="Trebuchet MS" panose="020B0603020202020204" pitchFamily="34" charset="0"/>
              </a:rPr>
              <a:t> </a:t>
            </a:r>
            <a:r>
              <a:rPr lang="en-US" dirty="0" err="1">
                <a:latin typeface="Trebuchet MS" panose="020B0603020202020204" pitchFamily="34" charset="0"/>
              </a:rPr>
              <a:t>curva</a:t>
            </a:r>
            <a:r>
              <a:rPr lang="en-US" dirty="0">
                <a:latin typeface="Trebuchet MS" panose="020B0603020202020204" pitchFamily="34" charset="0"/>
              </a:rPr>
              <a:t>.</a:t>
            </a:r>
          </a:p>
        </p:txBody>
      </p:sp>
      <p:sp>
        <p:nvSpPr>
          <p:cNvPr id="17" name="Retângulo 16">
            <a:extLst>
              <a:ext uri="{FF2B5EF4-FFF2-40B4-BE49-F238E27FC236}">
                <a16:creationId xmlns:a16="http://schemas.microsoft.com/office/drawing/2014/main" id="{1AD6B7D4-52F7-4324-A036-FF954E2B1C73}"/>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8" name="Retângulo 17">
            <a:extLst>
              <a:ext uri="{FF2B5EF4-FFF2-40B4-BE49-F238E27FC236}">
                <a16:creationId xmlns:a16="http://schemas.microsoft.com/office/drawing/2014/main" id="{641F2547-F1B4-4A73-BF20-702657CA67F7}"/>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2" name="Imagem 1">
            <a:extLst>
              <a:ext uri="{FF2B5EF4-FFF2-40B4-BE49-F238E27FC236}">
                <a16:creationId xmlns:a16="http://schemas.microsoft.com/office/drawing/2014/main" id="{A059B87C-DA61-4D8C-AE96-A03388BFDA6E}"/>
              </a:ext>
            </a:extLst>
          </p:cNvPr>
          <p:cNvPicPr>
            <a:picLocks noChangeAspect="1"/>
          </p:cNvPicPr>
          <p:nvPr/>
        </p:nvPicPr>
        <p:blipFill rotWithShape="1">
          <a:blip r:embed="rId3"/>
          <a:srcRect l="14565" t="1682" r="14426" b="1998"/>
          <a:stretch/>
        </p:blipFill>
        <p:spPr>
          <a:xfrm>
            <a:off x="2979737" y="4383048"/>
            <a:ext cx="1868000" cy="1753431"/>
          </a:xfrm>
          <a:prstGeom prst="rect">
            <a:avLst/>
          </a:prstGeom>
        </p:spPr>
      </p:pic>
      <p:sp>
        <p:nvSpPr>
          <p:cNvPr id="7" name="Retângulo 6">
            <a:extLst>
              <a:ext uri="{FF2B5EF4-FFF2-40B4-BE49-F238E27FC236}">
                <a16:creationId xmlns:a16="http://schemas.microsoft.com/office/drawing/2014/main" id="{289D119F-205A-40BB-BF3A-B181F23C4F62}"/>
              </a:ext>
            </a:extLst>
          </p:cNvPr>
          <p:cNvSpPr/>
          <p:nvPr/>
        </p:nvSpPr>
        <p:spPr>
          <a:xfrm>
            <a:off x="2979737" y="5645943"/>
            <a:ext cx="935832" cy="490537"/>
          </a:xfrm>
          <a:prstGeom prst="rect">
            <a:avLst/>
          </a:prstGeom>
          <a:solidFill>
            <a:srgbClr val="FF3737"/>
          </a:solidFill>
          <a:ln>
            <a:solidFill>
              <a:srgbClr val="BE0A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tângulo 24">
            <a:extLst>
              <a:ext uri="{FF2B5EF4-FFF2-40B4-BE49-F238E27FC236}">
                <a16:creationId xmlns:a16="http://schemas.microsoft.com/office/drawing/2014/main" id="{E8D91328-5510-4B45-98A5-26D545EBF5F7}"/>
              </a:ext>
            </a:extLst>
          </p:cNvPr>
          <p:cNvSpPr/>
          <p:nvPr/>
        </p:nvSpPr>
        <p:spPr>
          <a:xfrm>
            <a:off x="3925553" y="5275792"/>
            <a:ext cx="935832" cy="860687"/>
          </a:xfrm>
          <a:prstGeom prst="rect">
            <a:avLst/>
          </a:prstGeom>
          <a:solidFill>
            <a:srgbClr val="FF3737"/>
          </a:solidFill>
          <a:ln>
            <a:solidFill>
              <a:srgbClr val="BE0A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Agrupar 3">
            <a:extLst>
              <a:ext uri="{FF2B5EF4-FFF2-40B4-BE49-F238E27FC236}">
                <a16:creationId xmlns:a16="http://schemas.microsoft.com/office/drawing/2014/main" id="{7A2A7125-3B2D-4A63-9670-962B38D028A5}"/>
              </a:ext>
            </a:extLst>
          </p:cNvPr>
          <p:cNvGrpSpPr/>
          <p:nvPr/>
        </p:nvGrpSpPr>
        <p:grpSpPr>
          <a:xfrm>
            <a:off x="5940803" y="4392879"/>
            <a:ext cx="1868519" cy="1753431"/>
            <a:chOff x="5940803" y="4392879"/>
            <a:chExt cx="1868519" cy="1753431"/>
          </a:xfrm>
        </p:grpSpPr>
        <p:pic>
          <p:nvPicPr>
            <p:cNvPr id="28" name="Imagem 27">
              <a:extLst>
                <a:ext uri="{FF2B5EF4-FFF2-40B4-BE49-F238E27FC236}">
                  <a16:creationId xmlns:a16="http://schemas.microsoft.com/office/drawing/2014/main" id="{6F544579-1B8A-4FCA-8E46-F9A640778986}"/>
                </a:ext>
              </a:extLst>
            </p:cNvPr>
            <p:cNvPicPr>
              <a:picLocks noChangeAspect="1"/>
            </p:cNvPicPr>
            <p:nvPr/>
          </p:nvPicPr>
          <p:blipFill rotWithShape="1">
            <a:blip r:embed="rId3"/>
            <a:srcRect l="14565" t="1682" r="14426" b="1998"/>
            <a:stretch/>
          </p:blipFill>
          <p:spPr>
            <a:xfrm>
              <a:off x="5941322" y="4392879"/>
              <a:ext cx="1868000" cy="1753431"/>
            </a:xfrm>
            <a:prstGeom prst="rect">
              <a:avLst/>
            </a:prstGeom>
          </p:spPr>
        </p:pic>
        <p:cxnSp>
          <p:nvCxnSpPr>
            <p:cNvPr id="10" name="Conector reto 9">
              <a:extLst>
                <a:ext uri="{FF2B5EF4-FFF2-40B4-BE49-F238E27FC236}">
                  <a16:creationId xmlns:a16="http://schemas.microsoft.com/office/drawing/2014/main" id="{48567110-CEF0-47D2-B670-54A1B7A0CD7A}"/>
                </a:ext>
              </a:extLst>
            </p:cNvPr>
            <p:cNvCxnSpPr>
              <a:endCxn id="28" idx="2"/>
            </p:cNvCxnSpPr>
            <p:nvPr/>
          </p:nvCxnSpPr>
          <p:spPr>
            <a:xfrm flipH="1">
              <a:off x="6875322" y="5285623"/>
              <a:ext cx="1038" cy="860687"/>
            </a:xfrm>
            <a:prstGeom prst="line">
              <a:avLst/>
            </a:prstGeom>
            <a:ln w="38100">
              <a:solidFill>
                <a:srgbClr val="BE0A14"/>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4B4BF53C-33AF-41BD-B50A-E02006BAC257}"/>
                </a:ext>
              </a:extLst>
            </p:cNvPr>
            <p:cNvCxnSpPr>
              <a:cxnSpLocks/>
            </p:cNvCxnSpPr>
            <p:nvPr/>
          </p:nvCxnSpPr>
          <p:spPr>
            <a:xfrm>
              <a:off x="7809322" y="4911239"/>
              <a:ext cx="0" cy="1231104"/>
            </a:xfrm>
            <a:prstGeom prst="line">
              <a:avLst/>
            </a:prstGeom>
            <a:ln w="38100">
              <a:solidFill>
                <a:srgbClr val="BE0A14"/>
              </a:solidFill>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C47B6CAE-F7D3-41A2-BA45-F835D366D0F5}"/>
                </a:ext>
              </a:extLst>
            </p:cNvPr>
            <p:cNvCxnSpPr>
              <a:cxnSpLocks/>
            </p:cNvCxnSpPr>
            <p:nvPr/>
          </p:nvCxnSpPr>
          <p:spPr>
            <a:xfrm>
              <a:off x="5940803" y="5651807"/>
              <a:ext cx="0" cy="490536"/>
            </a:xfrm>
            <a:prstGeom prst="line">
              <a:avLst/>
            </a:prstGeom>
            <a:ln w="38100">
              <a:solidFill>
                <a:srgbClr val="BE0A14"/>
              </a:solidFill>
            </a:ln>
          </p:spPr>
          <p:style>
            <a:lnRef idx="1">
              <a:schemeClr val="accent1"/>
            </a:lnRef>
            <a:fillRef idx="0">
              <a:schemeClr val="accent1"/>
            </a:fillRef>
            <a:effectRef idx="0">
              <a:schemeClr val="accent1"/>
            </a:effectRef>
            <a:fontRef idx="minor">
              <a:schemeClr val="tx1"/>
            </a:fontRef>
          </p:style>
        </p:cxnSp>
      </p:grpSp>
      <p:grpSp>
        <p:nvGrpSpPr>
          <p:cNvPr id="8" name="Agrupar 7">
            <a:extLst>
              <a:ext uri="{FF2B5EF4-FFF2-40B4-BE49-F238E27FC236}">
                <a16:creationId xmlns:a16="http://schemas.microsoft.com/office/drawing/2014/main" id="{F067AA2B-EB2F-418E-8AA5-FA34209ECB9B}"/>
              </a:ext>
            </a:extLst>
          </p:cNvPr>
          <p:cNvGrpSpPr/>
          <p:nvPr/>
        </p:nvGrpSpPr>
        <p:grpSpPr>
          <a:xfrm>
            <a:off x="5997195" y="5711999"/>
            <a:ext cx="820179" cy="451481"/>
            <a:chOff x="5997195" y="5711999"/>
            <a:chExt cx="820179" cy="451481"/>
          </a:xfrm>
        </p:grpSpPr>
        <p:sp>
          <p:nvSpPr>
            <p:cNvPr id="37" name="Chave Direita 36">
              <a:extLst>
                <a:ext uri="{FF2B5EF4-FFF2-40B4-BE49-F238E27FC236}">
                  <a16:creationId xmlns:a16="http://schemas.microsoft.com/office/drawing/2014/main" id="{47EADECE-FD14-40AB-BBDE-045DE19F3FC9}"/>
                </a:ext>
              </a:extLst>
            </p:cNvPr>
            <p:cNvSpPr/>
            <p:nvPr/>
          </p:nvSpPr>
          <p:spPr>
            <a:xfrm rot="5400000">
              <a:off x="6353705" y="5355489"/>
              <a:ext cx="107159" cy="820179"/>
            </a:xfrm>
            <a:prstGeom prst="rightBrace">
              <a:avLst>
                <a:gd name="adj1" fmla="val 63305"/>
                <a:gd name="adj2" fmla="val 51449"/>
              </a:avLst>
            </a:prstGeom>
            <a:ln w="19050">
              <a:solidFill>
                <a:srgbClr val="BE0A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55CE6C89-84EC-4329-83C2-DC4C7EF703D5}"/>
                    </a:ext>
                  </a:extLst>
                </p:cNvPr>
                <p:cNvSpPr txBox="1"/>
                <p:nvPr/>
              </p:nvSpPr>
              <p:spPr>
                <a:xfrm>
                  <a:off x="6249099" y="5886481"/>
                  <a:ext cx="316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𝑑𝑥</m:t>
                        </m:r>
                      </m:oMath>
                    </m:oMathPara>
                  </a14:m>
                  <a:endParaRPr lang="en-US" dirty="0"/>
                </a:p>
              </p:txBody>
            </p:sp>
          </mc:Choice>
          <mc:Fallback xmlns="">
            <p:sp>
              <p:nvSpPr>
                <p:cNvPr id="38" name="CaixaDeTexto 37">
                  <a:extLst>
                    <a:ext uri="{FF2B5EF4-FFF2-40B4-BE49-F238E27FC236}">
                      <a16:creationId xmlns:a16="http://schemas.microsoft.com/office/drawing/2014/main" id="{55CE6C89-84EC-4329-83C2-DC4C7EF703D5}"/>
                    </a:ext>
                  </a:extLst>
                </p:cNvPr>
                <p:cNvSpPr txBox="1">
                  <a:spLocks noRot="1" noChangeAspect="1" noMove="1" noResize="1" noEditPoints="1" noAdjustHandles="1" noChangeArrowheads="1" noChangeShapeType="1" noTextEdit="1"/>
                </p:cNvSpPr>
                <p:nvPr/>
              </p:nvSpPr>
              <p:spPr>
                <a:xfrm>
                  <a:off x="6249099" y="5886481"/>
                  <a:ext cx="316369" cy="276999"/>
                </a:xfrm>
                <a:prstGeom prst="rect">
                  <a:avLst/>
                </a:prstGeom>
                <a:blipFill>
                  <a:blip r:embed="rId4"/>
                  <a:stretch>
                    <a:fillRect l="-17308" r="-17308" b="-8889"/>
                  </a:stretch>
                </a:blipFill>
              </p:spPr>
              <p:txBody>
                <a:bodyPr/>
                <a:lstStyle/>
                <a:p>
                  <a:r>
                    <a:rPr lang="en-US">
                      <a:noFill/>
                    </a:rPr>
                    <a:t> </a:t>
                  </a:r>
                </a:p>
              </p:txBody>
            </p:sp>
          </mc:Fallback>
        </mc:AlternateContent>
      </p:grpSp>
      <p:grpSp>
        <p:nvGrpSpPr>
          <p:cNvPr id="9" name="Agrupar 8">
            <a:extLst>
              <a:ext uri="{FF2B5EF4-FFF2-40B4-BE49-F238E27FC236}">
                <a16:creationId xmlns:a16="http://schemas.microsoft.com/office/drawing/2014/main" id="{CD8C0B50-4279-43D8-8611-FF1BE36D85C0}"/>
              </a:ext>
            </a:extLst>
          </p:cNvPr>
          <p:cNvGrpSpPr/>
          <p:nvPr/>
        </p:nvGrpSpPr>
        <p:grpSpPr>
          <a:xfrm>
            <a:off x="6934308" y="5281656"/>
            <a:ext cx="495880" cy="430343"/>
            <a:chOff x="6934308" y="5281656"/>
            <a:chExt cx="495880" cy="430343"/>
          </a:xfrm>
        </p:grpSpPr>
        <p:sp>
          <p:nvSpPr>
            <p:cNvPr id="39" name="Chave Direita 38">
              <a:extLst>
                <a:ext uri="{FF2B5EF4-FFF2-40B4-BE49-F238E27FC236}">
                  <a16:creationId xmlns:a16="http://schemas.microsoft.com/office/drawing/2014/main" id="{06BC9C4C-0EC4-4319-B8FD-ACD0BDB4018F}"/>
                </a:ext>
              </a:extLst>
            </p:cNvPr>
            <p:cNvSpPr/>
            <p:nvPr/>
          </p:nvSpPr>
          <p:spPr>
            <a:xfrm>
              <a:off x="6934308" y="5281656"/>
              <a:ext cx="87125" cy="430343"/>
            </a:xfrm>
            <a:prstGeom prst="rightBrace">
              <a:avLst>
                <a:gd name="adj1" fmla="val 63305"/>
                <a:gd name="adj2" fmla="val 51449"/>
              </a:avLst>
            </a:prstGeom>
            <a:ln w="19050">
              <a:solidFill>
                <a:srgbClr val="BE0A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2144630-F071-4C6A-ADB9-7DD923ACD7EB}"/>
                    </a:ext>
                  </a:extLst>
                </p:cNvPr>
                <p:cNvSpPr txBox="1"/>
                <p:nvPr/>
              </p:nvSpPr>
              <p:spPr>
                <a:xfrm>
                  <a:off x="7110420" y="5358327"/>
                  <a:ext cx="319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𝑑𝑦</m:t>
                        </m:r>
                      </m:oMath>
                    </m:oMathPara>
                  </a14:m>
                  <a:endParaRPr lang="en-US" dirty="0"/>
                </a:p>
              </p:txBody>
            </p:sp>
          </mc:Choice>
          <mc:Fallback xmlns="">
            <p:sp>
              <p:nvSpPr>
                <p:cNvPr id="40" name="CaixaDeTexto 39">
                  <a:extLst>
                    <a:ext uri="{FF2B5EF4-FFF2-40B4-BE49-F238E27FC236}">
                      <a16:creationId xmlns:a16="http://schemas.microsoft.com/office/drawing/2014/main" id="{E2144630-F071-4C6A-ADB9-7DD923ACD7EB}"/>
                    </a:ext>
                  </a:extLst>
                </p:cNvPr>
                <p:cNvSpPr txBox="1">
                  <a:spLocks noRot="1" noChangeAspect="1" noMove="1" noResize="1" noEditPoints="1" noAdjustHandles="1" noChangeArrowheads="1" noChangeShapeType="1" noTextEdit="1"/>
                </p:cNvSpPr>
                <p:nvPr/>
              </p:nvSpPr>
              <p:spPr>
                <a:xfrm>
                  <a:off x="7110420" y="5358327"/>
                  <a:ext cx="319768" cy="276999"/>
                </a:xfrm>
                <a:prstGeom prst="rect">
                  <a:avLst/>
                </a:prstGeom>
                <a:blipFill>
                  <a:blip r:embed="rId5"/>
                  <a:stretch>
                    <a:fillRect l="-26415" t="-2222" r="-22642" b="-35556"/>
                  </a:stretch>
                </a:blipFill>
              </p:spPr>
              <p:txBody>
                <a:bodyPr/>
                <a:lstStyle/>
                <a:p>
                  <a:r>
                    <a:rPr lang="en-US">
                      <a:noFill/>
                    </a:rPr>
                    <a:t> </a:t>
                  </a:r>
                </a:p>
              </p:txBody>
            </p:sp>
          </mc:Fallback>
        </mc:AlternateContent>
      </p:grpSp>
      <p:grpSp>
        <p:nvGrpSpPr>
          <p:cNvPr id="11" name="Agrupar 10">
            <a:extLst>
              <a:ext uri="{FF2B5EF4-FFF2-40B4-BE49-F238E27FC236}">
                <a16:creationId xmlns:a16="http://schemas.microsoft.com/office/drawing/2014/main" id="{6F582187-508B-4E1F-80BC-8CD0AD7958C3}"/>
              </a:ext>
            </a:extLst>
          </p:cNvPr>
          <p:cNvGrpSpPr/>
          <p:nvPr/>
        </p:nvGrpSpPr>
        <p:grpSpPr>
          <a:xfrm>
            <a:off x="5902692" y="5031568"/>
            <a:ext cx="969488" cy="379968"/>
            <a:chOff x="5902692" y="5031568"/>
            <a:chExt cx="969488" cy="379968"/>
          </a:xfrm>
        </p:grpSpPr>
        <p:sp>
          <p:nvSpPr>
            <p:cNvPr id="41" name="Chave Direita 40">
              <a:extLst>
                <a:ext uri="{FF2B5EF4-FFF2-40B4-BE49-F238E27FC236}">
                  <a16:creationId xmlns:a16="http://schemas.microsoft.com/office/drawing/2014/main" id="{0750A8DB-555B-4DB5-96A5-A32C4AEBC9B5}"/>
                </a:ext>
              </a:extLst>
            </p:cNvPr>
            <p:cNvSpPr/>
            <p:nvPr/>
          </p:nvSpPr>
          <p:spPr>
            <a:xfrm rot="14904619">
              <a:off x="6361172" y="4900529"/>
              <a:ext cx="52527" cy="969488"/>
            </a:xfrm>
            <a:prstGeom prst="rightBrace">
              <a:avLst>
                <a:gd name="adj1" fmla="val 63305"/>
                <a:gd name="adj2" fmla="val 51449"/>
              </a:avLst>
            </a:prstGeom>
            <a:ln w="19050">
              <a:solidFill>
                <a:srgbClr val="BE0A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9B7119C-26F0-4758-9B4F-E6A9B714F0B8}"/>
                    </a:ext>
                  </a:extLst>
                </p:cNvPr>
                <p:cNvSpPr txBox="1"/>
                <p:nvPr/>
              </p:nvSpPr>
              <p:spPr>
                <a:xfrm>
                  <a:off x="6262235" y="5031568"/>
                  <a:ext cx="132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𝑙</m:t>
                        </m:r>
                      </m:oMath>
                    </m:oMathPara>
                  </a14:m>
                  <a:endParaRPr lang="en-US" dirty="0"/>
                </a:p>
              </p:txBody>
            </p:sp>
          </mc:Choice>
          <mc:Fallback xmlns="">
            <p:sp>
              <p:nvSpPr>
                <p:cNvPr id="42" name="CaixaDeTexto 41">
                  <a:extLst>
                    <a:ext uri="{FF2B5EF4-FFF2-40B4-BE49-F238E27FC236}">
                      <a16:creationId xmlns:a16="http://schemas.microsoft.com/office/drawing/2014/main" id="{49B7119C-26F0-4758-9B4F-E6A9B714F0B8}"/>
                    </a:ext>
                  </a:extLst>
                </p:cNvPr>
                <p:cNvSpPr txBox="1">
                  <a:spLocks noRot="1" noChangeAspect="1" noMove="1" noResize="1" noEditPoints="1" noAdjustHandles="1" noChangeArrowheads="1" noChangeShapeType="1" noTextEdit="1"/>
                </p:cNvSpPr>
                <p:nvPr/>
              </p:nvSpPr>
              <p:spPr>
                <a:xfrm>
                  <a:off x="6262235" y="5031568"/>
                  <a:ext cx="132344" cy="276999"/>
                </a:xfrm>
                <a:prstGeom prst="rect">
                  <a:avLst/>
                </a:prstGeom>
                <a:blipFill>
                  <a:blip r:embed="rId6"/>
                  <a:stretch>
                    <a:fillRect l="-45455" r="-36364" b="-6522"/>
                  </a:stretch>
                </a:blipFill>
              </p:spPr>
              <p:txBody>
                <a:bodyPr/>
                <a:lstStyle/>
                <a:p>
                  <a:r>
                    <a:rPr lang="en-US">
                      <a:noFill/>
                    </a:rPr>
                    <a:t> </a:t>
                  </a:r>
                </a:p>
              </p:txBody>
            </p:sp>
          </mc:Fallback>
        </mc:AlternateContent>
      </p:grpSp>
      <p:grpSp>
        <p:nvGrpSpPr>
          <p:cNvPr id="30" name="Agrupar 29">
            <a:extLst>
              <a:ext uri="{FF2B5EF4-FFF2-40B4-BE49-F238E27FC236}">
                <a16:creationId xmlns:a16="http://schemas.microsoft.com/office/drawing/2014/main" id="{55F6FED8-32C1-417F-8C0A-0E2004BE8737}"/>
              </a:ext>
            </a:extLst>
          </p:cNvPr>
          <p:cNvGrpSpPr/>
          <p:nvPr/>
        </p:nvGrpSpPr>
        <p:grpSpPr>
          <a:xfrm>
            <a:off x="2942004" y="5021540"/>
            <a:ext cx="969488" cy="379968"/>
            <a:chOff x="5902692" y="5031568"/>
            <a:chExt cx="969488" cy="379968"/>
          </a:xfrm>
        </p:grpSpPr>
        <p:sp>
          <p:nvSpPr>
            <p:cNvPr id="31" name="Chave Direita 30">
              <a:extLst>
                <a:ext uri="{FF2B5EF4-FFF2-40B4-BE49-F238E27FC236}">
                  <a16:creationId xmlns:a16="http://schemas.microsoft.com/office/drawing/2014/main" id="{B32C3545-A620-481D-A4F1-24C2896C9F8A}"/>
                </a:ext>
              </a:extLst>
            </p:cNvPr>
            <p:cNvSpPr/>
            <p:nvPr/>
          </p:nvSpPr>
          <p:spPr>
            <a:xfrm rot="14904619">
              <a:off x="6361172" y="4900529"/>
              <a:ext cx="52527" cy="969488"/>
            </a:xfrm>
            <a:prstGeom prst="rightBrace">
              <a:avLst>
                <a:gd name="adj1" fmla="val 63305"/>
                <a:gd name="adj2" fmla="val 51449"/>
              </a:avLst>
            </a:prstGeom>
            <a:ln w="19050">
              <a:solidFill>
                <a:srgbClr val="BE0A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521B7C58-C46D-4D74-AFE3-3D20CF548E69}"/>
                    </a:ext>
                  </a:extLst>
                </p:cNvPr>
                <p:cNvSpPr txBox="1"/>
                <p:nvPr/>
              </p:nvSpPr>
              <p:spPr>
                <a:xfrm>
                  <a:off x="6262235" y="5031568"/>
                  <a:ext cx="132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𝑙</m:t>
                        </m:r>
                      </m:oMath>
                    </m:oMathPara>
                  </a14:m>
                  <a:endParaRPr lang="en-US" dirty="0"/>
                </a:p>
              </p:txBody>
            </p:sp>
          </mc:Choice>
          <mc:Fallback xmlns="">
            <p:sp>
              <p:nvSpPr>
                <p:cNvPr id="33" name="CaixaDeTexto 32">
                  <a:extLst>
                    <a:ext uri="{FF2B5EF4-FFF2-40B4-BE49-F238E27FC236}">
                      <a16:creationId xmlns:a16="http://schemas.microsoft.com/office/drawing/2014/main" id="{521B7C58-C46D-4D74-AFE3-3D20CF548E69}"/>
                    </a:ext>
                  </a:extLst>
                </p:cNvPr>
                <p:cNvSpPr txBox="1">
                  <a:spLocks noRot="1" noChangeAspect="1" noMove="1" noResize="1" noEditPoints="1" noAdjustHandles="1" noChangeArrowheads="1" noChangeShapeType="1" noTextEdit="1"/>
                </p:cNvSpPr>
                <p:nvPr/>
              </p:nvSpPr>
              <p:spPr>
                <a:xfrm>
                  <a:off x="6262235" y="5031568"/>
                  <a:ext cx="132344" cy="276999"/>
                </a:xfrm>
                <a:prstGeom prst="rect">
                  <a:avLst/>
                </a:prstGeom>
                <a:blipFill>
                  <a:blip r:embed="rId7"/>
                  <a:stretch>
                    <a:fillRect l="-47619" r="-42857" b="-888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4FD0FEC4-FBBF-496B-B124-558E7E46DE8D}"/>
                  </a:ext>
                </a:extLst>
              </p:cNvPr>
              <p:cNvSpPr txBox="1"/>
              <p:nvPr/>
            </p:nvSpPr>
            <p:spPr>
              <a:xfrm>
                <a:off x="8742284" y="4743532"/>
                <a:ext cx="1653466"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𝑙</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𝑑</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𝑑</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rad>
                    </m:oMath>
                  </m:oMathPara>
                </a14:m>
                <a:endParaRPr lang="en-US" dirty="0"/>
              </a:p>
            </p:txBody>
          </p:sp>
        </mc:Choice>
        <mc:Fallback xmlns="">
          <p:sp>
            <p:nvSpPr>
              <p:cNvPr id="34" name="CaixaDeTexto 33">
                <a:extLst>
                  <a:ext uri="{FF2B5EF4-FFF2-40B4-BE49-F238E27FC236}">
                    <a16:creationId xmlns:a16="http://schemas.microsoft.com/office/drawing/2014/main" id="{4FD0FEC4-FBBF-496B-B124-558E7E46DE8D}"/>
                  </a:ext>
                </a:extLst>
              </p:cNvPr>
              <p:cNvSpPr txBox="1">
                <a:spLocks noRot="1" noChangeAspect="1" noMove="1" noResize="1" noEditPoints="1" noAdjustHandles="1" noChangeArrowheads="1" noChangeShapeType="1" noTextEdit="1"/>
              </p:cNvSpPr>
              <p:nvPr/>
            </p:nvSpPr>
            <p:spPr>
              <a:xfrm>
                <a:off x="8742284" y="4743532"/>
                <a:ext cx="1653466" cy="335413"/>
              </a:xfrm>
              <a:prstGeom prst="rect">
                <a:avLst/>
              </a:prstGeom>
              <a:blipFill>
                <a:blip r:embed="rId8"/>
                <a:stretch>
                  <a:fillRect l="-2952" r="-1107" b="-2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1EAA1B5D-AE25-4F1C-B25A-74554FF0ACBA}"/>
                  </a:ext>
                </a:extLst>
              </p:cNvPr>
              <p:cNvSpPr txBox="1"/>
              <p:nvPr/>
            </p:nvSpPr>
            <p:spPr>
              <a:xfrm>
                <a:off x="8810091" y="5300023"/>
                <a:ext cx="1648015"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𝑙</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𝑓</m:t>
                              </m:r>
                            </m:e>
                            <m:sup>
                              <m:r>
                                <a:rPr lang="pt-BR" b="0" i="1" smtClean="0">
                                  <a:latin typeface="Cambria Math" panose="02040503050406030204" pitchFamily="18" charset="0"/>
                                </a:rPr>
                                <m:t>′</m:t>
                              </m:r>
                            </m:sup>
                          </m:sSup>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e>
                            <m:sup>
                              <m:r>
                                <a:rPr lang="pt-BR" b="0" i="1" smtClean="0">
                                  <a:latin typeface="Cambria Math" panose="02040503050406030204" pitchFamily="18" charset="0"/>
                                </a:rPr>
                                <m:t>2</m:t>
                              </m:r>
                            </m:sup>
                          </m:sSup>
                        </m:e>
                      </m:rad>
                    </m:oMath>
                  </m:oMathPara>
                </a14:m>
                <a:endParaRPr lang="en-US" dirty="0"/>
              </a:p>
            </p:txBody>
          </p:sp>
        </mc:Choice>
        <mc:Fallback xmlns="">
          <p:sp>
            <p:nvSpPr>
              <p:cNvPr id="36" name="CaixaDeTexto 35">
                <a:extLst>
                  <a:ext uri="{FF2B5EF4-FFF2-40B4-BE49-F238E27FC236}">
                    <a16:creationId xmlns:a16="http://schemas.microsoft.com/office/drawing/2014/main" id="{1EAA1B5D-AE25-4F1C-B25A-74554FF0ACBA}"/>
                  </a:ext>
                </a:extLst>
              </p:cNvPr>
              <p:cNvSpPr txBox="1">
                <a:spLocks noRot="1" noChangeAspect="1" noMove="1" noResize="1" noEditPoints="1" noAdjustHandles="1" noChangeArrowheads="1" noChangeShapeType="1" noTextEdit="1"/>
              </p:cNvSpPr>
              <p:nvPr/>
            </p:nvSpPr>
            <p:spPr>
              <a:xfrm>
                <a:off x="8810091" y="5300023"/>
                <a:ext cx="1648015" cy="335413"/>
              </a:xfrm>
              <a:prstGeom prst="rect">
                <a:avLst/>
              </a:prstGeom>
              <a:blipFill>
                <a:blip r:embed="rId9"/>
                <a:stretch>
                  <a:fillRect l="-2952" r="-1107" b="-29091"/>
                </a:stretch>
              </a:blipFill>
            </p:spPr>
            <p:txBody>
              <a:bodyPr/>
              <a:lstStyle/>
              <a:p>
                <a:r>
                  <a:rPr lang="en-US">
                    <a:noFill/>
                  </a:rPr>
                  <a:t> </a:t>
                </a:r>
              </a:p>
            </p:txBody>
          </p:sp>
        </mc:Fallback>
      </mc:AlternateContent>
      <p:sp>
        <p:nvSpPr>
          <p:cNvPr id="44" name="Elipse 43">
            <a:extLst>
              <a:ext uri="{FF2B5EF4-FFF2-40B4-BE49-F238E27FC236}">
                <a16:creationId xmlns:a16="http://schemas.microsoft.com/office/drawing/2014/main" id="{76AB803D-598F-4CD4-823F-5E06F4BE17C5}"/>
              </a:ext>
            </a:extLst>
          </p:cNvPr>
          <p:cNvSpPr/>
          <p:nvPr/>
        </p:nvSpPr>
        <p:spPr>
          <a:xfrm>
            <a:off x="9353016" y="5390244"/>
            <a:ext cx="216000" cy="216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Conector de Seta Reta 46">
            <a:extLst>
              <a:ext uri="{FF2B5EF4-FFF2-40B4-BE49-F238E27FC236}">
                <a16:creationId xmlns:a16="http://schemas.microsoft.com/office/drawing/2014/main" id="{B1DB2E9F-3584-4E18-A7FD-7047A5C2594B}"/>
              </a:ext>
            </a:extLst>
          </p:cNvPr>
          <p:cNvCxnSpPr>
            <a:cxnSpLocks/>
            <a:stCxn id="44" idx="4"/>
          </p:cNvCxnSpPr>
          <p:nvPr/>
        </p:nvCxnSpPr>
        <p:spPr>
          <a:xfrm>
            <a:off x="9461016" y="5606244"/>
            <a:ext cx="0" cy="2602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CaixaDeTexto 47">
                <a:extLst>
                  <a:ext uri="{FF2B5EF4-FFF2-40B4-BE49-F238E27FC236}">
                    <a16:creationId xmlns:a16="http://schemas.microsoft.com/office/drawing/2014/main" id="{EB927FCF-1B16-4AFB-A076-92E638145B91}"/>
                  </a:ext>
                </a:extLst>
              </p:cNvPr>
              <p:cNvSpPr txBox="1"/>
              <p:nvPr/>
            </p:nvSpPr>
            <p:spPr>
              <a:xfrm>
                <a:off x="8562237" y="5849241"/>
                <a:ext cx="2847254" cy="646331"/>
              </a:xfrm>
              <a:prstGeom prst="rect">
                <a:avLst/>
              </a:prstGeom>
              <a:noFill/>
            </p:spPr>
            <p:txBody>
              <a:bodyPr wrap="none" rtlCol="0">
                <a:spAutoFit/>
              </a:bodyPr>
              <a:lstStyle/>
              <a:p>
                <a:r>
                  <a:rPr lang="pt-BR" dirty="0">
                    <a:latin typeface="Trebuchet MS" panose="020B0603020202020204" pitchFamily="34" charset="0"/>
                  </a:rPr>
                  <a:t>Derivada de uma função:</a:t>
                </a:r>
              </a:p>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r>
                        <a:rPr lang="pt-BR" b="0" i="1" smtClean="0">
                          <a:latin typeface="Cambria Math" panose="02040503050406030204" pitchFamily="18" charset="0"/>
                        </a:rPr>
                        <m:t>𝑥</m:t>
                      </m:r>
                    </m:oMath>
                  </m:oMathPara>
                </a14:m>
                <a:endParaRPr lang="en-US" dirty="0"/>
              </a:p>
            </p:txBody>
          </p:sp>
        </mc:Choice>
        <mc:Fallback xmlns="">
          <p:sp>
            <p:nvSpPr>
              <p:cNvPr id="48" name="CaixaDeTexto 47">
                <a:extLst>
                  <a:ext uri="{FF2B5EF4-FFF2-40B4-BE49-F238E27FC236}">
                    <a16:creationId xmlns:a16="http://schemas.microsoft.com/office/drawing/2014/main" id="{EB927FCF-1B16-4AFB-A076-92E638145B91}"/>
                  </a:ext>
                </a:extLst>
              </p:cNvPr>
              <p:cNvSpPr txBox="1">
                <a:spLocks noRot="1" noChangeAspect="1" noMove="1" noResize="1" noEditPoints="1" noAdjustHandles="1" noChangeArrowheads="1" noChangeShapeType="1" noTextEdit="1"/>
              </p:cNvSpPr>
              <p:nvPr/>
            </p:nvSpPr>
            <p:spPr>
              <a:xfrm>
                <a:off x="8562237" y="5849241"/>
                <a:ext cx="2847254" cy="646331"/>
              </a:xfrm>
              <a:prstGeom prst="rect">
                <a:avLst/>
              </a:prstGeom>
              <a:blipFill>
                <a:blip r:embed="rId10"/>
                <a:stretch>
                  <a:fillRect l="-1927" t="-6604"/>
                </a:stretch>
              </a:blipFill>
            </p:spPr>
            <p:txBody>
              <a:bodyPr/>
              <a:lstStyle/>
              <a:p>
                <a:r>
                  <a:rPr lang="en-US">
                    <a:noFill/>
                  </a:rPr>
                  <a:t> </a:t>
                </a:r>
              </a:p>
            </p:txBody>
          </p:sp>
        </mc:Fallback>
      </mc:AlternateContent>
    </p:spTree>
    <p:extLst>
      <p:ext uri="{BB962C8B-B14F-4D97-AF65-F5344CB8AC3E}">
        <p14:creationId xmlns:p14="http://schemas.microsoft.com/office/powerpoint/2010/main" val="3733779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500"/>
                                        <p:tgtEl>
                                          <p:spTgt spid="44"/>
                                        </p:tgtEl>
                                      </p:cBhvr>
                                    </p:animEffect>
                                  </p:childTnLst>
                                </p:cTn>
                              </p:par>
                              <p:par>
                                <p:cTn id="61" presetID="22" presetClass="entr" presetSubtype="1" fill="hold" nodeType="withEffect">
                                  <p:stCondLst>
                                    <p:cond delay="500"/>
                                  </p:stCondLst>
                                  <p:childTnLst>
                                    <p:set>
                                      <p:cBhvr>
                                        <p:cTn id="62" dur="1" fill="hold">
                                          <p:stCondLst>
                                            <p:cond delay="0"/>
                                          </p:stCondLst>
                                        </p:cTn>
                                        <p:tgtEl>
                                          <p:spTgt spid="47"/>
                                        </p:tgtEl>
                                        <p:attrNameLst>
                                          <p:attrName>style.visibility</p:attrName>
                                        </p:attrNameLst>
                                      </p:cBhvr>
                                      <p:to>
                                        <p:strVal val="visible"/>
                                      </p:to>
                                    </p:set>
                                    <p:animEffect transition="in" filter="wipe(up)">
                                      <p:cBhvr>
                                        <p:cTn id="63" dur="5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250"/>
                                  </p:stCondLst>
                                  <p:childTnLst>
                                    <p:set>
                                      <p:cBhvr>
                                        <p:cTn id="67"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6" grpId="0"/>
      <p:bldP spid="7" grpId="0" animBg="1"/>
      <p:bldP spid="25" grpId="0" animBg="1"/>
      <p:bldP spid="34" grpId="0"/>
      <p:bldP spid="36" grpId="0"/>
      <p:bldP spid="44" grpId="0" animBg="1"/>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1AD6B7D4-52F7-4324-A036-FF954E2B1C73}"/>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8" name="Retângulo 17">
            <a:extLst>
              <a:ext uri="{FF2B5EF4-FFF2-40B4-BE49-F238E27FC236}">
                <a16:creationId xmlns:a16="http://schemas.microsoft.com/office/drawing/2014/main" id="{641F2547-F1B4-4A73-BF20-702657CA67F7}"/>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2" name="Agrupar 1">
            <a:extLst>
              <a:ext uri="{FF2B5EF4-FFF2-40B4-BE49-F238E27FC236}">
                <a16:creationId xmlns:a16="http://schemas.microsoft.com/office/drawing/2014/main" id="{EF2198FE-F6EA-41EE-A402-8EBD749C39E6}"/>
              </a:ext>
            </a:extLst>
          </p:cNvPr>
          <p:cNvGrpSpPr/>
          <p:nvPr/>
        </p:nvGrpSpPr>
        <p:grpSpPr>
          <a:xfrm>
            <a:off x="2549892" y="391886"/>
            <a:ext cx="1906630" cy="1770601"/>
            <a:chOff x="2549892" y="391886"/>
            <a:chExt cx="1906630" cy="1770601"/>
          </a:xfrm>
        </p:grpSpPr>
        <p:pic>
          <p:nvPicPr>
            <p:cNvPr id="26" name="Imagem 25">
              <a:extLst>
                <a:ext uri="{FF2B5EF4-FFF2-40B4-BE49-F238E27FC236}">
                  <a16:creationId xmlns:a16="http://schemas.microsoft.com/office/drawing/2014/main" id="{5FE5E8F3-F2FA-48D5-9479-B3F2FBD6C8FC}"/>
                </a:ext>
              </a:extLst>
            </p:cNvPr>
            <p:cNvPicPr>
              <a:picLocks noChangeAspect="1"/>
            </p:cNvPicPr>
            <p:nvPr/>
          </p:nvPicPr>
          <p:blipFill rotWithShape="1">
            <a:blip r:embed="rId2"/>
            <a:srcRect l="14565" t="1682" r="14426" b="1998"/>
            <a:stretch/>
          </p:blipFill>
          <p:spPr>
            <a:xfrm>
              <a:off x="2588522" y="391886"/>
              <a:ext cx="1868000" cy="1753431"/>
            </a:xfrm>
            <a:prstGeom prst="rect">
              <a:avLst/>
            </a:prstGeom>
          </p:spPr>
        </p:pic>
        <p:cxnSp>
          <p:nvCxnSpPr>
            <p:cNvPr id="27" name="Conector reto 26">
              <a:extLst>
                <a:ext uri="{FF2B5EF4-FFF2-40B4-BE49-F238E27FC236}">
                  <a16:creationId xmlns:a16="http://schemas.microsoft.com/office/drawing/2014/main" id="{6EC437A4-7F9C-4FDF-B4E5-0551A24554F3}"/>
                </a:ext>
              </a:extLst>
            </p:cNvPr>
            <p:cNvCxnSpPr>
              <a:endCxn id="26" idx="2"/>
            </p:cNvCxnSpPr>
            <p:nvPr/>
          </p:nvCxnSpPr>
          <p:spPr>
            <a:xfrm flipH="1">
              <a:off x="3522522" y="1284630"/>
              <a:ext cx="1038" cy="860687"/>
            </a:xfrm>
            <a:prstGeom prst="line">
              <a:avLst/>
            </a:prstGeom>
            <a:ln w="38100">
              <a:solidFill>
                <a:srgbClr val="BE0A14"/>
              </a:solidFill>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B421BF41-E350-4CA0-A868-7235C47FBA86}"/>
                </a:ext>
              </a:extLst>
            </p:cNvPr>
            <p:cNvCxnSpPr>
              <a:cxnSpLocks/>
            </p:cNvCxnSpPr>
            <p:nvPr/>
          </p:nvCxnSpPr>
          <p:spPr>
            <a:xfrm>
              <a:off x="4456522" y="910246"/>
              <a:ext cx="0" cy="1231104"/>
            </a:xfrm>
            <a:prstGeom prst="line">
              <a:avLst/>
            </a:prstGeom>
            <a:ln w="38100">
              <a:solidFill>
                <a:srgbClr val="BE0A14"/>
              </a:solidFill>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629C834E-3706-4077-A661-0D9A75650236}"/>
                </a:ext>
              </a:extLst>
            </p:cNvPr>
            <p:cNvCxnSpPr>
              <a:cxnSpLocks/>
            </p:cNvCxnSpPr>
            <p:nvPr/>
          </p:nvCxnSpPr>
          <p:spPr>
            <a:xfrm>
              <a:off x="2588003" y="1650814"/>
              <a:ext cx="0" cy="490536"/>
            </a:xfrm>
            <a:prstGeom prst="line">
              <a:avLst/>
            </a:prstGeom>
            <a:ln w="38100">
              <a:solidFill>
                <a:srgbClr val="BE0A14"/>
              </a:solidFill>
            </a:ln>
          </p:spPr>
          <p:style>
            <a:lnRef idx="1">
              <a:schemeClr val="accent1"/>
            </a:lnRef>
            <a:fillRef idx="0">
              <a:schemeClr val="accent1"/>
            </a:fillRef>
            <a:effectRef idx="0">
              <a:schemeClr val="accent1"/>
            </a:effectRef>
            <a:fontRef idx="minor">
              <a:schemeClr val="tx1"/>
            </a:fontRef>
          </p:style>
        </p:cxnSp>
        <p:sp>
          <p:nvSpPr>
            <p:cNvPr id="31" name="Chave Direita 30">
              <a:extLst>
                <a:ext uri="{FF2B5EF4-FFF2-40B4-BE49-F238E27FC236}">
                  <a16:creationId xmlns:a16="http://schemas.microsoft.com/office/drawing/2014/main" id="{BEF338FC-1514-4A8D-9891-1E8FA52FF997}"/>
                </a:ext>
              </a:extLst>
            </p:cNvPr>
            <p:cNvSpPr/>
            <p:nvPr/>
          </p:nvSpPr>
          <p:spPr>
            <a:xfrm rot="5400000">
              <a:off x="3000905" y="1354496"/>
              <a:ext cx="107159" cy="820179"/>
            </a:xfrm>
            <a:prstGeom prst="rightBrace">
              <a:avLst>
                <a:gd name="adj1" fmla="val 63305"/>
                <a:gd name="adj2" fmla="val 51449"/>
              </a:avLst>
            </a:prstGeom>
            <a:ln w="19050">
              <a:solidFill>
                <a:srgbClr val="BE0A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0A1AC479-68C0-472C-9DEC-698295665A4D}"/>
                    </a:ext>
                  </a:extLst>
                </p:cNvPr>
                <p:cNvSpPr txBox="1"/>
                <p:nvPr/>
              </p:nvSpPr>
              <p:spPr>
                <a:xfrm>
                  <a:off x="2896299" y="1885488"/>
                  <a:ext cx="316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𝑑𝑥</m:t>
                        </m:r>
                      </m:oMath>
                    </m:oMathPara>
                  </a14:m>
                  <a:endParaRPr lang="en-US" dirty="0"/>
                </a:p>
              </p:txBody>
            </p:sp>
          </mc:Choice>
          <mc:Fallback xmlns="">
            <p:sp>
              <p:nvSpPr>
                <p:cNvPr id="33" name="CaixaDeTexto 32">
                  <a:extLst>
                    <a:ext uri="{FF2B5EF4-FFF2-40B4-BE49-F238E27FC236}">
                      <a16:creationId xmlns:a16="http://schemas.microsoft.com/office/drawing/2014/main" id="{0A1AC479-68C0-472C-9DEC-698295665A4D}"/>
                    </a:ext>
                  </a:extLst>
                </p:cNvPr>
                <p:cNvSpPr txBox="1">
                  <a:spLocks noRot="1" noChangeAspect="1" noMove="1" noResize="1" noEditPoints="1" noAdjustHandles="1" noChangeArrowheads="1" noChangeShapeType="1" noTextEdit="1"/>
                </p:cNvSpPr>
                <p:nvPr/>
              </p:nvSpPr>
              <p:spPr>
                <a:xfrm>
                  <a:off x="2896299" y="1885488"/>
                  <a:ext cx="316369" cy="276999"/>
                </a:xfrm>
                <a:prstGeom prst="rect">
                  <a:avLst/>
                </a:prstGeom>
                <a:blipFill>
                  <a:blip r:embed="rId3"/>
                  <a:stretch>
                    <a:fillRect l="-17308" r="-17308" b="-6522"/>
                  </a:stretch>
                </a:blipFill>
              </p:spPr>
              <p:txBody>
                <a:bodyPr/>
                <a:lstStyle/>
                <a:p>
                  <a:r>
                    <a:rPr lang="en-US">
                      <a:noFill/>
                    </a:rPr>
                    <a:t> </a:t>
                  </a:r>
                </a:p>
              </p:txBody>
            </p:sp>
          </mc:Fallback>
        </mc:AlternateContent>
        <p:sp>
          <p:nvSpPr>
            <p:cNvPr id="34" name="Chave Direita 33">
              <a:extLst>
                <a:ext uri="{FF2B5EF4-FFF2-40B4-BE49-F238E27FC236}">
                  <a16:creationId xmlns:a16="http://schemas.microsoft.com/office/drawing/2014/main" id="{2B634D78-F8EC-468D-8FB8-E0D07FB06677}"/>
                </a:ext>
              </a:extLst>
            </p:cNvPr>
            <p:cNvSpPr/>
            <p:nvPr/>
          </p:nvSpPr>
          <p:spPr>
            <a:xfrm>
              <a:off x="3581508" y="1280663"/>
              <a:ext cx="87125" cy="430343"/>
            </a:xfrm>
            <a:prstGeom prst="rightBrace">
              <a:avLst>
                <a:gd name="adj1" fmla="val 63305"/>
                <a:gd name="adj2" fmla="val 51449"/>
              </a:avLst>
            </a:prstGeom>
            <a:ln w="19050">
              <a:solidFill>
                <a:srgbClr val="BE0A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320C5867-5C37-4FB2-9158-A18FE31A6094}"/>
                    </a:ext>
                  </a:extLst>
                </p:cNvPr>
                <p:cNvSpPr txBox="1"/>
                <p:nvPr/>
              </p:nvSpPr>
              <p:spPr>
                <a:xfrm>
                  <a:off x="3757620" y="1357334"/>
                  <a:ext cx="319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𝑑𝑦</m:t>
                        </m:r>
                      </m:oMath>
                    </m:oMathPara>
                  </a14:m>
                  <a:endParaRPr lang="en-US" dirty="0"/>
                </a:p>
              </p:txBody>
            </p:sp>
          </mc:Choice>
          <mc:Fallback xmlns="">
            <p:sp>
              <p:nvSpPr>
                <p:cNvPr id="36" name="CaixaDeTexto 35">
                  <a:extLst>
                    <a:ext uri="{FF2B5EF4-FFF2-40B4-BE49-F238E27FC236}">
                      <a16:creationId xmlns:a16="http://schemas.microsoft.com/office/drawing/2014/main" id="{320C5867-5C37-4FB2-9158-A18FE31A6094}"/>
                    </a:ext>
                  </a:extLst>
                </p:cNvPr>
                <p:cNvSpPr txBox="1">
                  <a:spLocks noRot="1" noChangeAspect="1" noMove="1" noResize="1" noEditPoints="1" noAdjustHandles="1" noChangeArrowheads="1" noChangeShapeType="1" noTextEdit="1"/>
                </p:cNvSpPr>
                <p:nvPr/>
              </p:nvSpPr>
              <p:spPr>
                <a:xfrm>
                  <a:off x="3757620" y="1357334"/>
                  <a:ext cx="319768" cy="276999"/>
                </a:xfrm>
                <a:prstGeom prst="rect">
                  <a:avLst/>
                </a:prstGeom>
                <a:blipFill>
                  <a:blip r:embed="rId4"/>
                  <a:stretch>
                    <a:fillRect l="-26415" t="-4444" r="-22642" b="-35556"/>
                  </a:stretch>
                </a:blipFill>
              </p:spPr>
              <p:txBody>
                <a:bodyPr/>
                <a:lstStyle/>
                <a:p>
                  <a:r>
                    <a:rPr lang="en-US">
                      <a:noFill/>
                    </a:rPr>
                    <a:t> </a:t>
                  </a:r>
                </a:p>
              </p:txBody>
            </p:sp>
          </mc:Fallback>
        </mc:AlternateContent>
        <p:sp>
          <p:nvSpPr>
            <p:cNvPr id="44" name="Chave Direita 43">
              <a:extLst>
                <a:ext uri="{FF2B5EF4-FFF2-40B4-BE49-F238E27FC236}">
                  <a16:creationId xmlns:a16="http://schemas.microsoft.com/office/drawing/2014/main" id="{00B7C0A5-902F-4952-BAF8-AEEAAECB047F}"/>
                </a:ext>
              </a:extLst>
            </p:cNvPr>
            <p:cNvSpPr/>
            <p:nvPr/>
          </p:nvSpPr>
          <p:spPr>
            <a:xfrm rot="14904619">
              <a:off x="3008372" y="899536"/>
              <a:ext cx="52527" cy="969488"/>
            </a:xfrm>
            <a:prstGeom prst="rightBrace">
              <a:avLst>
                <a:gd name="adj1" fmla="val 63305"/>
                <a:gd name="adj2" fmla="val 51449"/>
              </a:avLst>
            </a:prstGeom>
            <a:ln w="19050">
              <a:solidFill>
                <a:srgbClr val="BE0A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7601F3E8-317A-4CBE-9D77-3C3A6F35F21D}"/>
                    </a:ext>
                  </a:extLst>
                </p:cNvPr>
                <p:cNvSpPr txBox="1"/>
                <p:nvPr/>
              </p:nvSpPr>
              <p:spPr>
                <a:xfrm>
                  <a:off x="2909435" y="1030575"/>
                  <a:ext cx="132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𝑙</m:t>
                        </m:r>
                      </m:oMath>
                    </m:oMathPara>
                  </a14:m>
                  <a:endParaRPr lang="en-US" dirty="0"/>
                </a:p>
              </p:txBody>
            </p:sp>
          </mc:Choice>
          <mc:Fallback xmlns="">
            <p:sp>
              <p:nvSpPr>
                <p:cNvPr id="47" name="CaixaDeTexto 46">
                  <a:extLst>
                    <a:ext uri="{FF2B5EF4-FFF2-40B4-BE49-F238E27FC236}">
                      <a16:creationId xmlns:a16="http://schemas.microsoft.com/office/drawing/2014/main" id="{7601F3E8-317A-4CBE-9D77-3C3A6F35F21D}"/>
                    </a:ext>
                  </a:extLst>
                </p:cNvPr>
                <p:cNvSpPr txBox="1">
                  <a:spLocks noRot="1" noChangeAspect="1" noMove="1" noResize="1" noEditPoints="1" noAdjustHandles="1" noChangeArrowheads="1" noChangeShapeType="1" noTextEdit="1"/>
                </p:cNvSpPr>
                <p:nvPr/>
              </p:nvSpPr>
              <p:spPr>
                <a:xfrm>
                  <a:off x="2909435" y="1030575"/>
                  <a:ext cx="132344" cy="276999"/>
                </a:xfrm>
                <a:prstGeom prst="rect">
                  <a:avLst/>
                </a:prstGeom>
                <a:blipFill>
                  <a:blip r:embed="rId5"/>
                  <a:stretch>
                    <a:fillRect l="-45455" r="-36364" b="-8889"/>
                  </a:stretch>
                </a:blipFill>
              </p:spPr>
              <p:txBody>
                <a:bodyPr/>
                <a:lstStyle/>
                <a:p>
                  <a:r>
                    <a:rPr lang="en-US">
                      <a:noFill/>
                    </a:rPr>
                    <a:t> </a:t>
                  </a:r>
                </a:p>
              </p:txBody>
            </p:sp>
          </mc:Fallback>
        </mc:AlternateContent>
      </p:grpSp>
      <p:sp>
        <p:nvSpPr>
          <p:cNvPr id="48" name="Retângulo 47">
            <a:extLst>
              <a:ext uri="{FF2B5EF4-FFF2-40B4-BE49-F238E27FC236}">
                <a16:creationId xmlns:a16="http://schemas.microsoft.com/office/drawing/2014/main" id="{6E20E60A-5A09-4115-B4C3-58B635E210D7}"/>
              </a:ext>
            </a:extLst>
          </p:cNvPr>
          <p:cNvSpPr/>
          <p:nvPr/>
        </p:nvSpPr>
        <p:spPr>
          <a:xfrm>
            <a:off x="4896818" y="386740"/>
            <a:ext cx="6947588" cy="646331"/>
          </a:xfrm>
          <a:prstGeom prst="rect">
            <a:avLst/>
          </a:prstGeom>
        </p:spPr>
        <p:txBody>
          <a:bodyPr wrap="square">
            <a:spAutoFit/>
          </a:bodyPr>
          <a:lstStyle/>
          <a:p>
            <a:pPr algn="ctr"/>
            <a:r>
              <a:rPr lang="pt-BR" dirty="0">
                <a:latin typeface="Trebuchet MS" panose="020B0603020202020204" pitchFamily="34" charset="0"/>
              </a:rPr>
              <a:t>Ao rotacionarmos o trapézio obtido quando fazemos essa abordagem obtemos um tronco de cone.</a:t>
            </a:r>
            <a:endParaRPr lang="en-US" dirty="0"/>
          </a:p>
        </p:txBody>
      </p:sp>
      <p:sp>
        <p:nvSpPr>
          <p:cNvPr id="49" name="Retângulo 48">
            <a:extLst>
              <a:ext uri="{FF2B5EF4-FFF2-40B4-BE49-F238E27FC236}">
                <a16:creationId xmlns:a16="http://schemas.microsoft.com/office/drawing/2014/main" id="{5BE6FF94-A81A-4D3F-BF55-8199B2E6C666}"/>
              </a:ext>
            </a:extLst>
          </p:cNvPr>
          <p:cNvSpPr/>
          <p:nvPr/>
        </p:nvSpPr>
        <p:spPr>
          <a:xfrm>
            <a:off x="4909779" y="1155748"/>
            <a:ext cx="6947588" cy="923330"/>
          </a:xfrm>
          <a:prstGeom prst="rect">
            <a:avLst/>
          </a:prstGeom>
        </p:spPr>
        <p:txBody>
          <a:bodyPr wrap="square">
            <a:spAutoFit/>
          </a:bodyPr>
          <a:lstStyle/>
          <a:p>
            <a:pPr algn="ctr"/>
            <a:r>
              <a:rPr lang="pt-BR" dirty="0">
                <a:latin typeface="Trebuchet MS" panose="020B0603020202020204" pitchFamily="34" charset="0"/>
              </a:rPr>
              <a:t>Uma das maneiras de se calcular a área de um tronco de cone é calcular a diferença entre a área de um cone e a área do cone complementar ao tronco:</a:t>
            </a:r>
            <a:endParaRPr lang="en-US"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13FEB80A-D5FD-44DE-9A80-6A75435F7C24}"/>
                  </a:ext>
                </a:extLst>
              </p:cNvPr>
              <p:cNvSpPr txBox="1"/>
              <p:nvPr/>
            </p:nvSpPr>
            <p:spPr>
              <a:xfrm>
                <a:off x="6888303" y="2503039"/>
                <a:ext cx="31079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𝑡𝑟𝑜𝑛𝑐𝑜</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m:rPr>
                              <m:sty m:val="p"/>
                            </m:rPr>
                            <a:rPr lang="pt-BR" b="0" i="0" smtClean="0">
                              <a:latin typeface="Cambria Math" panose="02040503050406030204" pitchFamily="18" charset="0"/>
                            </a:rPr>
                            <m:t>A</m:t>
                          </m:r>
                        </m:e>
                        <m:sub>
                          <m:r>
                            <m:rPr>
                              <m:sty m:val="p"/>
                            </m:rPr>
                            <a:rPr lang="pt-BR" b="0" i="0" smtClean="0">
                              <a:latin typeface="Cambria Math" panose="02040503050406030204" pitchFamily="18" charset="0"/>
                            </a:rPr>
                            <m:t>amarelo</m:t>
                          </m:r>
                        </m:sub>
                      </m:sSub>
                      <m:r>
                        <a:rPr lang="pt-BR" b="0" i="0" smtClean="0">
                          <a:latin typeface="Cambria Math" panose="02040503050406030204" pitchFamily="18" charset="0"/>
                        </a:rPr>
                        <m:t>−</m:t>
                      </m:r>
                      <m:sSub>
                        <m:sSubPr>
                          <m:ctrlPr>
                            <a:rPr lang="pt-BR" b="0" i="1" smtClean="0">
                              <a:latin typeface="Cambria Math" panose="02040503050406030204" pitchFamily="18" charset="0"/>
                            </a:rPr>
                          </m:ctrlPr>
                        </m:sSubPr>
                        <m:e>
                          <m:r>
                            <m:rPr>
                              <m:sty m:val="p"/>
                            </m:rPr>
                            <a:rPr lang="pt-BR" b="0" i="0" smtClean="0">
                              <a:latin typeface="Cambria Math" panose="02040503050406030204" pitchFamily="18" charset="0"/>
                            </a:rPr>
                            <m:t>A</m:t>
                          </m:r>
                        </m:e>
                        <m:sub>
                          <m:r>
                            <m:rPr>
                              <m:sty m:val="p"/>
                            </m:rPr>
                            <a:rPr lang="pt-BR" b="0" i="0" smtClean="0">
                              <a:latin typeface="Cambria Math" panose="02040503050406030204" pitchFamily="18" charset="0"/>
                            </a:rPr>
                            <m:t>vermelho</m:t>
                          </m:r>
                        </m:sub>
                      </m:sSub>
                    </m:oMath>
                  </m:oMathPara>
                </a14:m>
                <a:endParaRPr lang="en-US" dirty="0"/>
              </a:p>
            </p:txBody>
          </p:sp>
        </mc:Choice>
        <mc:Fallback xmlns="">
          <p:sp>
            <p:nvSpPr>
              <p:cNvPr id="8" name="CaixaDeTexto 7">
                <a:extLst>
                  <a:ext uri="{FF2B5EF4-FFF2-40B4-BE49-F238E27FC236}">
                    <a16:creationId xmlns:a16="http://schemas.microsoft.com/office/drawing/2014/main" id="{13FEB80A-D5FD-44DE-9A80-6A75435F7C24}"/>
                  </a:ext>
                </a:extLst>
              </p:cNvPr>
              <p:cNvSpPr txBox="1">
                <a:spLocks noRot="1" noChangeAspect="1" noMove="1" noResize="1" noEditPoints="1" noAdjustHandles="1" noChangeArrowheads="1" noChangeShapeType="1" noTextEdit="1"/>
              </p:cNvSpPr>
              <p:nvPr/>
            </p:nvSpPr>
            <p:spPr>
              <a:xfrm>
                <a:off x="6888303" y="2503039"/>
                <a:ext cx="3107902" cy="276999"/>
              </a:xfrm>
              <a:prstGeom prst="rect">
                <a:avLst/>
              </a:prstGeom>
              <a:blipFill>
                <a:blip r:embed="rId6"/>
                <a:stretch>
                  <a:fillRect l="-1373" r="-39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B65852AD-54B0-4A4F-91DE-86F5CE1F128E}"/>
                  </a:ext>
                </a:extLst>
              </p:cNvPr>
              <p:cNvSpPr txBox="1"/>
              <p:nvPr/>
            </p:nvSpPr>
            <p:spPr>
              <a:xfrm>
                <a:off x="7203517" y="3013501"/>
                <a:ext cx="24774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𝑡𝑟𝑜𝑛𝑐𝑜</m:t>
                          </m:r>
                        </m:sub>
                      </m:sSub>
                      <m:r>
                        <a:rPr lang="pt-BR" b="0" i="1" smtClean="0">
                          <a:latin typeface="Cambria Math" panose="02040503050406030204" pitchFamily="18" charset="0"/>
                        </a:rPr>
                        <m:t>=</m:t>
                      </m:r>
                      <m:r>
                        <a:rPr lang="pt-BR" b="0" i="1" smtClean="0">
                          <a:latin typeface="Cambria Math" panose="02040503050406030204" pitchFamily="18" charset="0"/>
                        </a:rPr>
                        <m:t>𝜋</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𝑎</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𝑙</m:t>
                          </m:r>
                        </m:e>
                        <m:sub>
                          <m:r>
                            <a:rPr lang="pt-BR" b="0" i="1" smtClean="0">
                              <a:latin typeface="Cambria Math" panose="02040503050406030204" pitchFamily="18" charset="0"/>
                            </a:rPr>
                            <m:t>𝑎</m:t>
                          </m:r>
                        </m:sub>
                      </m:sSub>
                      <m:r>
                        <a:rPr lang="pt-BR" b="0" i="0" smtClean="0">
                          <a:latin typeface="Cambria Math" panose="02040503050406030204" pitchFamily="18" charset="0"/>
                        </a:rPr>
                        <m:t>−</m:t>
                      </m:r>
                      <m:r>
                        <a:rPr lang="pt-BR" b="0" i="1" smtClean="0">
                          <a:latin typeface="Cambria Math" panose="02040503050406030204" pitchFamily="18" charset="0"/>
                        </a:rPr>
                        <m:t>𝜋</m:t>
                      </m:r>
                      <m:sSub>
                        <m:sSubPr>
                          <m:ctrlPr>
                            <a:rPr lang="pt-BR" b="0" i="1" smtClean="0">
                              <a:latin typeface="Cambria Math" panose="02040503050406030204" pitchFamily="18" charset="0"/>
                            </a:rPr>
                          </m:ctrlPr>
                        </m:sSubPr>
                        <m:e>
                          <m:r>
                            <m:rPr>
                              <m:sty m:val="p"/>
                            </m:rPr>
                            <a:rPr lang="pt-BR" b="0" i="0" smtClean="0">
                              <a:latin typeface="Cambria Math" panose="02040503050406030204" pitchFamily="18" charset="0"/>
                            </a:rPr>
                            <m:t>r</m:t>
                          </m:r>
                        </m:e>
                        <m:sub>
                          <m:r>
                            <m:rPr>
                              <m:sty m:val="p"/>
                            </m:rPr>
                            <a:rPr lang="pt-BR" b="0" i="0" smtClean="0">
                              <a:latin typeface="Cambria Math" panose="02040503050406030204" pitchFamily="18" charset="0"/>
                            </a:rPr>
                            <m:t>v</m:t>
                          </m:r>
                        </m:sub>
                      </m:sSub>
                      <m:sSub>
                        <m:sSubPr>
                          <m:ctrlPr>
                            <a:rPr lang="pt-BR" b="0" i="1" smtClean="0">
                              <a:latin typeface="Cambria Math" panose="02040503050406030204" pitchFamily="18" charset="0"/>
                            </a:rPr>
                          </m:ctrlPr>
                        </m:sSubPr>
                        <m:e>
                          <m:r>
                            <m:rPr>
                              <m:sty m:val="p"/>
                            </m:rPr>
                            <a:rPr lang="pt-BR" b="0" i="0" smtClean="0">
                              <a:latin typeface="Cambria Math" panose="02040503050406030204" pitchFamily="18" charset="0"/>
                            </a:rPr>
                            <m:t>l</m:t>
                          </m:r>
                        </m:e>
                        <m:sub>
                          <m:r>
                            <m:rPr>
                              <m:sty m:val="p"/>
                            </m:rPr>
                            <a:rPr lang="pt-BR" b="0" i="0" smtClean="0">
                              <a:latin typeface="Cambria Math" panose="02040503050406030204" pitchFamily="18" charset="0"/>
                            </a:rPr>
                            <m:t>v</m:t>
                          </m:r>
                        </m:sub>
                      </m:sSub>
                    </m:oMath>
                  </m:oMathPara>
                </a14:m>
                <a:endParaRPr lang="en-US" dirty="0"/>
              </a:p>
            </p:txBody>
          </p:sp>
        </mc:Choice>
        <mc:Fallback xmlns="">
          <p:sp>
            <p:nvSpPr>
              <p:cNvPr id="50" name="CaixaDeTexto 49">
                <a:extLst>
                  <a:ext uri="{FF2B5EF4-FFF2-40B4-BE49-F238E27FC236}">
                    <a16:creationId xmlns:a16="http://schemas.microsoft.com/office/drawing/2014/main" id="{B65852AD-54B0-4A4F-91DE-86F5CE1F128E}"/>
                  </a:ext>
                </a:extLst>
              </p:cNvPr>
              <p:cNvSpPr txBox="1">
                <a:spLocks noRot="1" noChangeAspect="1" noMove="1" noResize="1" noEditPoints="1" noAdjustHandles="1" noChangeArrowheads="1" noChangeShapeType="1" noTextEdit="1"/>
              </p:cNvSpPr>
              <p:nvPr/>
            </p:nvSpPr>
            <p:spPr>
              <a:xfrm>
                <a:off x="7203517" y="3013501"/>
                <a:ext cx="2477473"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25794298-884F-4B01-AF1B-61444A04635E}"/>
                  </a:ext>
                </a:extLst>
              </p:cNvPr>
              <p:cNvSpPr txBox="1"/>
              <p:nvPr/>
            </p:nvSpPr>
            <p:spPr>
              <a:xfrm>
                <a:off x="7039772" y="3523963"/>
                <a:ext cx="28167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𝑡𝑟𝑜𝑛𝑐𝑜</m:t>
                          </m:r>
                        </m:sub>
                      </m:sSub>
                      <m:r>
                        <a:rPr lang="pt-BR" b="0" i="1" smtClean="0">
                          <a:latin typeface="Cambria Math" panose="02040503050406030204" pitchFamily="18" charset="0"/>
                        </a:rPr>
                        <m:t>=</m:t>
                      </m:r>
                      <m:r>
                        <a:rPr lang="pt-BR" b="0" i="1" smtClean="0">
                          <a:latin typeface="Cambria Math" panose="02040503050406030204" pitchFamily="18" charset="0"/>
                        </a:rPr>
                        <m:t>𝜋</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𝑎</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𝑙</m:t>
                          </m:r>
                        </m:e>
                        <m:sub>
                          <m:r>
                            <a:rPr lang="pt-BR" b="0" i="1" smtClean="0">
                              <a:latin typeface="Cambria Math" panose="02040503050406030204" pitchFamily="18" charset="0"/>
                            </a:rPr>
                            <m:t>𝑣</m:t>
                          </m:r>
                        </m:sub>
                      </m:sSub>
                      <m:r>
                        <a:rPr lang="pt-BR" b="0" i="1" smtClean="0">
                          <a:latin typeface="Cambria Math" panose="02040503050406030204" pitchFamily="18" charset="0"/>
                        </a:rPr>
                        <m:t>+</m:t>
                      </m:r>
                      <m:r>
                        <a:rPr lang="pt-BR" b="0" i="1" smtClean="0">
                          <a:latin typeface="Cambria Math" panose="02040503050406030204" pitchFamily="18" charset="0"/>
                        </a:rPr>
                        <m:t>𝑙</m:t>
                      </m:r>
                      <m:r>
                        <a:rPr lang="pt-BR" b="0" i="1" smtClean="0">
                          <a:latin typeface="Cambria Math" panose="02040503050406030204" pitchFamily="18" charset="0"/>
                        </a:rPr>
                        <m:t>)</m:t>
                      </m:r>
                      <m:r>
                        <a:rPr lang="pt-BR" b="0" i="0" smtClean="0">
                          <a:latin typeface="Cambria Math" panose="02040503050406030204" pitchFamily="18" charset="0"/>
                        </a:rPr>
                        <m:t>−</m:t>
                      </m:r>
                      <m:r>
                        <a:rPr lang="pt-BR" b="0" i="1" smtClean="0">
                          <a:latin typeface="Cambria Math" panose="02040503050406030204" pitchFamily="18" charset="0"/>
                        </a:rPr>
                        <m:t>𝜋</m:t>
                      </m:r>
                      <m:sSub>
                        <m:sSubPr>
                          <m:ctrlPr>
                            <a:rPr lang="pt-BR" b="0" i="1" smtClean="0">
                              <a:latin typeface="Cambria Math" panose="02040503050406030204" pitchFamily="18" charset="0"/>
                            </a:rPr>
                          </m:ctrlPr>
                        </m:sSubPr>
                        <m:e>
                          <m:r>
                            <m:rPr>
                              <m:sty m:val="p"/>
                            </m:rPr>
                            <a:rPr lang="pt-BR" b="0" i="0" smtClean="0">
                              <a:latin typeface="Cambria Math" panose="02040503050406030204" pitchFamily="18" charset="0"/>
                            </a:rPr>
                            <m:t>r</m:t>
                          </m:r>
                        </m:e>
                        <m:sub>
                          <m:r>
                            <m:rPr>
                              <m:sty m:val="p"/>
                            </m:rPr>
                            <a:rPr lang="pt-BR" b="0" i="0" smtClean="0">
                              <a:latin typeface="Cambria Math" panose="02040503050406030204" pitchFamily="18" charset="0"/>
                            </a:rPr>
                            <m:t>v</m:t>
                          </m:r>
                        </m:sub>
                      </m:sSub>
                      <m:sSub>
                        <m:sSubPr>
                          <m:ctrlPr>
                            <a:rPr lang="pt-BR" b="0" i="1" smtClean="0">
                              <a:latin typeface="Cambria Math" panose="02040503050406030204" pitchFamily="18" charset="0"/>
                            </a:rPr>
                          </m:ctrlPr>
                        </m:sSubPr>
                        <m:e>
                          <m:r>
                            <m:rPr>
                              <m:sty m:val="p"/>
                            </m:rPr>
                            <a:rPr lang="pt-BR" b="0" i="0" smtClean="0">
                              <a:latin typeface="Cambria Math" panose="02040503050406030204" pitchFamily="18" charset="0"/>
                            </a:rPr>
                            <m:t>l</m:t>
                          </m:r>
                        </m:e>
                        <m:sub>
                          <m:r>
                            <m:rPr>
                              <m:sty m:val="p"/>
                            </m:rPr>
                            <a:rPr lang="pt-BR" b="0" i="0" smtClean="0">
                              <a:latin typeface="Cambria Math" panose="02040503050406030204" pitchFamily="18" charset="0"/>
                            </a:rPr>
                            <m:t>v</m:t>
                          </m:r>
                        </m:sub>
                      </m:sSub>
                    </m:oMath>
                  </m:oMathPara>
                </a14:m>
                <a:endParaRPr lang="en-US" dirty="0"/>
              </a:p>
            </p:txBody>
          </p:sp>
        </mc:Choice>
        <mc:Fallback xmlns="">
          <p:sp>
            <p:nvSpPr>
              <p:cNvPr id="51" name="CaixaDeTexto 50">
                <a:extLst>
                  <a:ext uri="{FF2B5EF4-FFF2-40B4-BE49-F238E27FC236}">
                    <a16:creationId xmlns:a16="http://schemas.microsoft.com/office/drawing/2014/main" id="{25794298-884F-4B01-AF1B-61444A04635E}"/>
                  </a:ext>
                </a:extLst>
              </p:cNvPr>
              <p:cNvSpPr txBox="1">
                <a:spLocks noRot="1" noChangeAspect="1" noMove="1" noResize="1" noEditPoints="1" noAdjustHandles="1" noChangeArrowheads="1" noChangeShapeType="1" noTextEdit="1"/>
              </p:cNvSpPr>
              <p:nvPr/>
            </p:nvSpPr>
            <p:spPr>
              <a:xfrm>
                <a:off x="7039772" y="3523963"/>
                <a:ext cx="2816733" cy="276999"/>
              </a:xfrm>
              <a:prstGeom prst="rect">
                <a:avLst/>
              </a:prstGeom>
              <a:blipFill>
                <a:blip r:embed="rId8"/>
                <a:stretch>
                  <a:fillRect l="-1732" t="-217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630C5435-0790-4FC5-93B3-081050957EC2}"/>
                  </a:ext>
                </a:extLst>
              </p:cNvPr>
              <p:cNvSpPr txBox="1"/>
              <p:nvPr/>
            </p:nvSpPr>
            <p:spPr>
              <a:xfrm>
                <a:off x="7039772" y="4034425"/>
                <a:ext cx="29334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𝑡𝑟𝑜𝑛𝑐𝑜</m:t>
                          </m:r>
                        </m:sub>
                      </m:sSub>
                      <m:r>
                        <a:rPr lang="pt-BR" b="0" i="1" smtClean="0">
                          <a:latin typeface="Cambria Math" panose="02040503050406030204" pitchFamily="18" charset="0"/>
                        </a:rPr>
                        <m:t>=</m:t>
                      </m:r>
                      <m:r>
                        <a:rPr lang="pt-BR" b="0" i="1" smtClean="0">
                          <a:latin typeface="Cambria Math" panose="02040503050406030204" pitchFamily="18" charset="0"/>
                        </a:rPr>
                        <m:t>𝜋</m:t>
                      </m:r>
                      <m:r>
                        <a:rPr lang="pt-BR" b="0" i="1" smtClean="0">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𝑎</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𝑣</m:t>
                              </m:r>
                            </m:sub>
                          </m:sSub>
                        </m:e>
                      </m:d>
                      <m:sSub>
                        <m:sSubPr>
                          <m:ctrlPr>
                            <a:rPr lang="pt-BR" b="0" i="1" smtClean="0">
                              <a:latin typeface="Cambria Math" panose="02040503050406030204" pitchFamily="18" charset="0"/>
                            </a:rPr>
                          </m:ctrlPr>
                        </m:sSubPr>
                        <m:e>
                          <m:r>
                            <a:rPr lang="pt-BR" b="0" i="1" smtClean="0">
                              <a:latin typeface="Cambria Math" panose="02040503050406030204" pitchFamily="18" charset="0"/>
                            </a:rPr>
                            <m:t>𝑙</m:t>
                          </m:r>
                        </m:e>
                        <m:sub>
                          <m:r>
                            <a:rPr lang="pt-BR" b="0" i="1" smtClean="0">
                              <a:latin typeface="Cambria Math" panose="02040503050406030204" pitchFamily="18" charset="0"/>
                            </a:rPr>
                            <m:t>𝑣</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𝑎</m:t>
                          </m:r>
                        </m:sub>
                      </m:sSub>
                      <m:r>
                        <a:rPr lang="pt-BR" b="0" i="1" smtClean="0">
                          <a:latin typeface="Cambria Math" panose="02040503050406030204" pitchFamily="18" charset="0"/>
                        </a:rPr>
                        <m:t>𝑙</m:t>
                      </m:r>
                      <m:r>
                        <a:rPr lang="pt-BR" b="0" i="1" smtClean="0">
                          <a:latin typeface="Cambria Math" panose="02040503050406030204" pitchFamily="18" charset="0"/>
                        </a:rPr>
                        <m:t>]</m:t>
                      </m:r>
                    </m:oMath>
                  </m:oMathPara>
                </a14:m>
                <a:endParaRPr lang="en-US" dirty="0"/>
              </a:p>
            </p:txBody>
          </p:sp>
        </mc:Choice>
        <mc:Fallback xmlns="">
          <p:sp>
            <p:nvSpPr>
              <p:cNvPr id="52" name="CaixaDeTexto 51">
                <a:extLst>
                  <a:ext uri="{FF2B5EF4-FFF2-40B4-BE49-F238E27FC236}">
                    <a16:creationId xmlns:a16="http://schemas.microsoft.com/office/drawing/2014/main" id="{630C5435-0790-4FC5-93B3-081050957EC2}"/>
                  </a:ext>
                </a:extLst>
              </p:cNvPr>
              <p:cNvSpPr txBox="1">
                <a:spLocks noRot="1" noChangeAspect="1" noMove="1" noResize="1" noEditPoints="1" noAdjustHandles="1" noChangeArrowheads="1" noChangeShapeType="1" noTextEdit="1"/>
              </p:cNvSpPr>
              <p:nvPr/>
            </p:nvSpPr>
            <p:spPr>
              <a:xfrm>
                <a:off x="7039772" y="4034425"/>
                <a:ext cx="2933495" cy="276999"/>
              </a:xfrm>
              <a:prstGeom prst="rect">
                <a:avLst/>
              </a:prstGeom>
              <a:blipFill>
                <a:blip r:embed="rId9"/>
                <a:stretch>
                  <a:fillRect l="-1455" t="-4444" r="-2287" b="-37778"/>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2C95B57F-4DA6-4236-87AB-646BD60F313D}"/>
              </a:ext>
            </a:extLst>
          </p:cNvPr>
          <p:cNvPicPr>
            <a:picLocks noChangeAspect="1"/>
          </p:cNvPicPr>
          <p:nvPr/>
        </p:nvPicPr>
        <p:blipFill>
          <a:blip r:embed="rId10"/>
          <a:stretch>
            <a:fillRect/>
          </a:stretch>
        </p:blipFill>
        <p:spPr>
          <a:xfrm>
            <a:off x="3938866" y="2619133"/>
            <a:ext cx="1664873" cy="1660407"/>
          </a:xfrm>
          <a:prstGeom prst="rect">
            <a:avLst/>
          </a:prstGeom>
        </p:spPr>
      </p:pic>
      <p:pic>
        <p:nvPicPr>
          <p:cNvPr id="9" name="Imagem 8">
            <a:extLst>
              <a:ext uri="{FF2B5EF4-FFF2-40B4-BE49-F238E27FC236}">
                <a16:creationId xmlns:a16="http://schemas.microsoft.com/office/drawing/2014/main" id="{912B177E-F3F6-4803-A7BE-E21254374300}"/>
              </a:ext>
            </a:extLst>
          </p:cNvPr>
          <p:cNvPicPr>
            <a:picLocks noChangeAspect="1"/>
          </p:cNvPicPr>
          <p:nvPr/>
        </p:nvPicPr>
        <p:blipFill>
          <a:blip r:embed="rId11"/>
          <a:stretch>
            <a:fillRect/>
          </a:stretch>
        </p:blipFill>
        <p:spPr>
          <a:xfrm>
            <a:off x="2121563" y="2624499"/>
            <a:ext cx="1597336" cy="1660409"/>
          </a:xfrm>
          <a:prstGeom prst="rect">
            <a:avLst/>
          </a:prstGeom>
        </p:spPr>
      </p:pic>
      <p:grpSp>
        <p:nvGrpSpPr>
          <p:cNvPr id="4" name="Agrupar 3">
            <a:extLst>
              <a:ext uri="{FF2B5EF4-FFF2-40B4-BE49-F238E27FC236}">
                <a16:creationId xmlns:a16="http://schemas.microsoft.com/office/drawing/2014/main" id="{00B3F8E0-5D4F-45FC-9FBD-193FDB2AAB8E}"/>
              </a:ext>
            </a:extLst>
          </p:cNvPr>
          <p:cNvGrpSpPr/>
          <p:nvPr/>
        </p:nvGrpSpPr>
        <p:grpSpPr>
          <a:xfrm>
            <a:off x="3262375" y="2581305"/>
            <a:ext cx="462060" cy="1344890"/>
            <a:chOff x="3262375" y="2581305"/>
            <a:chExt cx="462060" cy="1344890"/>
          </a:xfrm>
        </p:grpSpPr>
        <p:sp>
          <p:nvSpPr>
            <p:cNvPr id="56" name="Chave Direita 55">
              <a:extLst>
                <a:ext uri="{FF2B5EF4-FFF2-40B4-BE49-F238E27FC236}">
                  <a16:creationId xmlns:a16="http://schemas.microsoft.com/office/drawing/2014/main" id="{787B8CBA-2796-42FC-8433-787F1986F92E}"/>
                </a:ext>
              </a:extLst>
            </p:cNvPr>
            <p:cNvSpPr/>
            <p:nvPr/>
          </p:nvSpPr>
          <p:spPr>
            <a:xfrm rot="19984243">
              <a:off x="3262375" y="2581305"/>
              <a:ext cx="113730" cy="1344890"/>
            </a:xfrm>
            <a:prstGeom prst="rightBrace">
              <a:avLst>
                <a:gd name="adj1" fmla="val 63305"/>
                <a:gd name="adj2" fmla="val 51449"/>
              </a:avLst>
            </a:prstGeom>
            <a:ln w="6350">
              <a:solidFill>
                <a:srgbClr val="BE0A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8899F3-0E94-4EFB-9FEE-86C8F6A0AF74}"/>
                    </a:ext>
                  </a:extLst>
                </p:cNvPr>
                <p:cNvSpPr txBox="1"/>
                <p:nvPr/>
              </p:nvSpPr>
              <p:spPr>
                <a:xfrm>
                  <a:off x="3297169" y="3009771"/>
                  <a:ext cx="427266" cy="612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𝑙</m:t>
                            </m:r>
                          </m:e>
                          <m:sub>
                            <m:r>
                              <a:rPr lang="pt-BR" b="0" i="1" smtClean="0">
                                <a:latin typeface="Cambria Math" panose="02040503050406030204" pitchFamily="18" charset="0"/>
                              </a:rPr>
                              <m:t>𝑎</m:t>
                            </m:r>
                          </m:sub>
                        </m:sSub>
                      </m:oMath>
                    </m:oMathPara>
                  </a14:m>
                  <a:endParaRPr lang="pt-BR" b="0" dirty="0"/>
                </a:p>
                <a:p>
                  <a:endParaRPr lang="en-US" dirty="0"/>
                </a:p>
              </p:txBody>
            </p:sp>
          </mc:Choice>
          <mc:Fallback xmlns="">
            <p:sp>
              <p:nvSpPr>
                <p:cNvPr id="12" name="CaixaDeTexto 11">
                  <a:extLst>
                    <a:ext uri="{FF2B5EF4-FFF2-40B4-BE49-F238E27FC236}">
                      <a16:creationId xmlns:a16="http://schemas.microsoft.com/office/drawing/2014/main" id="{8B8899F3-0E94-4EFB-9FEE-86C8F6A0AF74}"/>
                    </a:ext>
                  </a:extLst>
                </p:cNvPr>
                <p:cNvSpPr txBox="1">
                  <a:spLocks noRot="1" noChangeAspect="1" noMove="1" noResize="1" noEditPoints="1" noAdjustHandles="1" noChangeArrowheads="1" noChangeShapeType="1" noTextEdit="1"/>
                </p:cNvSpPr>
                <p:nvPr/>
              </p:nvSpPr>
              <p:spPr>
                <a:xfrm>
                  <a:off x="3297169" y="3009771"/>
                  <a:ext cx="427266" cy="612560"/>
                </a:xfrm>
                <a:prstGeom prst="rect">
                  <a:avLst/>
                </a:prstGeom>
                <a:blipFill>
                  <a:blip r:embed="rId12"/>
                  <a:stretch>
                    <a:fillRect/>
                  </a:stretch>
                </a:blipFill>
              </p:spPr>
              <p:txBody>
                <a:bodyPr/>
                <a:lstStyle/>
                <a:p>
                  <a:r>
                    <a:rPr lang="en-US">
                      <a:noFill/>
                    </a:rPr>
                    <a:t> </a:t>
                  </a:r>
                </a:p>
              </p:txBody>
            </p:sp>
          </mc:Fallback>
        </mc:AlternateContent>
      </p:grpSp>
      <p:grpSp>
        <p:nvGrpSpPr>
          <p:cNvPr id="5" name="Agrupar 4">
            <a:extLst>
              <a:ext uri="{FF2B5EF4-FFF2-40B4-BE49-F238E27FC236}">
                <a16:creationId xmlns:a16="http://schemas.microsoft.com/office/drawing/2014/main" id="{6B7A90C0-FBDD-4D1C-B192-34FDBE0D33E1}"/>
              </a:ext>
            </a:extLst>
          </p:cNvPr>
          <p:cNvGrpSpPr/>
          <p:nvPr/>
        </p:nvGrpSpPr>
        <p:grpSpPr>
          <a:xfrm>
            <a:off x="5044258" y="2606420"/>
            <a:ext cx="619581" cy="1258587"/>
            <a:chOff x="5044258" y="2606420"/>
            <a:chExt cx="619581" cy="1258587"/>
          </a:xfrm>
        </p:grpSpPr>
        <p:sp>
          <p:nvSpPr>
            <p:cNvPr id="53" name="Chave Direita 52">
              <a:extLst>
                <a:ext uri="{FF2B5EF4-FFF2-40B4-BE49-F238E27FC236}">
                  <a16:creationId xmlns:a16="http://schemas.microsoft.com/office/drawing/2014/main" id="{565177B5-B21F-4171-A02B-2B59FD804587}"/>
                </a:ext>
              </a:extLst>
            </p:cNvPr>
            <p:cNvSpPr/>
            <p:nvPr/>
          </p:nvSpPr>
          <p:spPr>
            <a:xfrm rot="20004414">
              <a:off x="5044258" y="2606420"/>
              <a:ext cx="84304" cy="1016500"/>
            </a:xfrm>
            <a:prstGeom prst="rightBrace">
              <a:avLst>
                <a:gd name="adj1" fmla="val 63305"/>
                <a:gd name="adj2" fmla="val 51449"/>
              </a:avLst>
            </a:prstGeom>
            <a:ln w="6350">
              <a:solidFill>
                <a:srgbClr val="BE0A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Chave Direita 53">
              <a:extLst>
                <a:ext uri="{FF2B5EF4-FFF2-40B4-BE49-F238E27FC236}">
                  <a16:creationId xmlns:a16="http://schemas.microsoft.com/office/drawing/2014/main" id="{DAE3BD7A-805F-4061-9A8F-C3246A265E7F}"/>
                </a:ext>
              </a:extLst>
            </p:cNvPr>
            <p:cNvSpPr/>
            <p:nvPr/>
          </p:nvSpPr>
          <p:spPr>
            <a:xfrm rot="19886966">
              <a:off x="5364440" y="3620294"/>
              <a:ext cx="86156" cy="244713"/>
            </a:xfrm>
            <a:prstGeom prst="rightBrace">
              <a:avLst>
                <a:gd name="adj1" fmla="val 25245"/>
                <a:gd name="adj2" fmla="val 49440"/>
              </a:avLst>
            </a:prstGeom>
            <a:ln w="6350">
              <a:solidFill>
                <a:srgbClr val="BE0A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E0D49D50-816C-469A-87CD-2E5806507F3B}"/>
                    </a:ext>
                  </a:extLst>
                </p:cNvPr>
                <p:cNvSpPr txBox="1"/>
                <p:nvPr/>
              </p:nvSpPr>
              <p:spPr>
                <a:xfrm>
                  <a:off x="5177366" y="2877276"/>
                  <a:ext cx="306174" cy="306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𝑙</m:t>
                            </m:r>
                          </m:e>
                          <m:sub>
                            <m:r>
                              <a:rPr lang="pt-BR" b="0" i="1" smtClean="0">
                                <a:latin typeface="Cambria Math" panose="02040503050406030204" pitchFamily="18" charset="0"/>
                              </a:rPr>
                              <m:t>𝑣</m:t>
                            </m:r>
                          </m:sub>
                        </m:sSub>
                      </m:oMath>
                    </m:oMathPara>
                  </a14:m>
                  <a:endParaRPr lang="en-US" dirty="0"/>
                </a:p>
              </p:txBody>
            </p:sp>
          </mc:Choice>
          <mc:Fallback xmlns="">
            <p:sp>
              <p:nvSpPr>
                <p:cNvPr id="13" name="CaixaDeTexto 12">
                  <a:extLst>
                    <a:ext uri="{FF2B5EF4-FFF2-40B4-BE49-F238E27FC236}">
                      <a16:creationId xmlns:a16="http://schemas.microsoft.com/office/drawing/2014/main" id="{E0D49D50-816C-469A-87CD-2E5806507F3B}"/>
                    </a:ext>
                  </a:extLst>
                </p:cNvPr>
                <p:cNvSpPr txBox="1">
                  <a:spLocks noRot="1" noChangeAspect="1" noMove="1" noResize="1" noEditPoints="1" noAdjustHandles="1" noChangeArrowheads="1" noChangeShapeType="1" noTextEdit="1"/>
                </p:cNvSpPr>
                <p:nvPr/>
              </p:nvSpPr>
              <p:spPr>
                <a:xfrm>
                  <a:off x="5177366" y="2877276"/>
                  <a:ext cx="306174" cy="306280"/>
                </a:xfrm>
                <a:prstGeom prst="rect">
                  <a:avLst/>
                </a:prstGeom>
                <a:blipFill>
                  <a:blip r:embed="rId13"/>
                  <a:stretch>
                    <a:fillRect l="-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FA3C9F8A-0AFE-457E-9A3E-700E81DED286}"/>
                    </a:ext>
                  </a:extLst>
                </p:cNvPr>
                <p:cNvSpPr txBox="1"/>
                <p:nvPr/>
              </p:nvSpPr>
              <p:spPr>
                <a:xfrm>
                  <a:off x="5490276" y="3489836"/>
                  <a:ext cx="173563" cy="306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𝑙</m:t>
                        </m:r>
                      </m:oMath>
                    </m:oMathPara>
                  </a14:m>
                  <a:endParaRPr lang="en-US" dirty="0"/>
                </a:p>
              </p:txBody>
            </p:sp>
          </mc:Choice>
          <mc:Fallback xmlns="">
            <p:sp>
              <p:nvSpPr>
                <p:cNvPr id="14" name="CaixaDeTexto 13">
                  <a:extLst>
                    <a:ext uri="{FF2B5EF4-FFF2-40B4-BE49-F238E27FC236}">
                      <a16:creationId xmlns:a16="http://schemas.microsoft.com/office/drawing/2014/main" id="{FA3C9F8A-0AFE-457E-9A3E-700E81DED286}"/>
                    </a:ext>
                  </a:extLst>
                </p:cNvPr>
                <p:cNvSpPr txBox="1">
                  <a:spLocks noRot="1" noChangeAspect="1" noMove="1" noResize="1" noEditPoints="1" noAdjustHandles="1" noChangeArrowheads="1" noChangeShapeType="1" noTextEdit="1"/>
                </p:cNvSpPr>
                <p:nvPr/>
              </p:nvSpPr>
              <p:spPr>
                <a:xfrm>
                  <a:off x="5490276" y="3489836"/>
                  <a:ext cx="173563" cy="306280"/>
                </a:xfrm>
                <a:prstGeom prst="rect">
                  <a:avLst/>
                </a:prstGeom>
                <a:blipFill>
                  <a:blip r:embed="rId14"/>
                  <a:stretch>
                    <a:fillRect l="-21429" r="-2142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7" name="Retângulo 56">
                <a:extLst>
                  <a:ext uri="{FF2B5EF4-FFF2-40B4-BE49-F238E27FC236}">
                    <a16:creationId xmlns:a16="http://schemas.microsoft.com/office/drawing/2014/main" id="{9AD98B14-DF03-46C3-AC6B-190B0D44153F}"/>
                  </a:ext>
                </a:extLst>
              </p:cNvPr>
              <p:cNvSpPr/>
              <p:nvPr/>
            </p:nvSpPr>
            <p:spPr>
              <a:xfrm>
                <a:off x="1983367" y="5184161"/>
                <a:ext cx="3548504" cy="66505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𝑙</m:t>
                              </m:r>
                            </m:e>
                            <m:sub>
                              <m:r>
                                <a:rPr lang="pt-BR" b="0" i="1" smtClean="0">
                                  <a:latin typeface="Cambria Math" panose="02040503050406030204" pitchFamily="18" charset="0"/>
                                </a:rPr>
                                <m:t>𝑣</m:t>
                              </m:r>
                            </m:sub>
                          </m:sSub>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𝑣</m:t>
                              </m:r>
                            </m:sub>
                          </m:sSub>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𝑙</m:t>
                              </m:r>
                            </m:e>
                            <m:sub>
                              <m:r>
                                <a:rPr lang="pt-BR" b="0" i="1" smtClean="0">
                                  <a:latin typeface="Cambria Math" panose="02040503050406030204" pitchFamily="18" charset="0"/>
                                </a:rPr>
                                <m:t>𝑣</m:t>
                              </m:r>
                            </m:sub>
                          </m:sSub>
                          <m:r>
                            <a:rPr lang="pt-BR" b="0" i="1" smtClean="0">
                              <a:latin typeface="Cambria Math" panose="02040503050406030204" pitchFamily="18" charset="0"/>
                            </a:rPr>
                            <m:t>+</m:t>
                          </m:r>
                          <m:r>
                            <a:rPr lang="pt-BR" b="0" i="1" smtClean="0">
                              <a:latin typeface="Cambria Math" panose="02040503050406030204" pitchFamily="18" charset="0"/>
                            </a:rPr>
                            <m:t>𝑙</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𝑎</m:t>
                              </m:r>
                            </m:sub>
                          </m:sSub>
                        </m:den>
                      </m:f>
                    </m:oMath>
                  </m:oMathPara>
                </a14:m>
                <a:endParaRPr lang="en-US" dirty="0"/>
              </a:p>
            </p:txBody>
          </p:sp>
        </mc:Choice>
        <mc:Fallback xmlns="">
          <p:sp>
            <p:nvSpPr>
              <p:cNvPr id="57" name="Retângulo 56">
                <a:extLst>
                  <a:ext uri="{FF2B5EF4-FFF2-40B4-BE49-F238E27FC236}">
                    <a16:creationId xmlns:a16="http://schemas.microsoft.com/office/drawing/2014/main" id="{9AD98B14-DF03-46C3-AC6B-190B0D44153F}"/>
                  </a:ext>
                </a:extLst>
              </p:cNvPr>
              <p:cNvSpPr>
                <a:spLocks noRot="1" noChangeAspect="1" noMove="1" noResize="1" noEditPoints="1" noAdjustHandles="1" noChangeArrowheads="1" noChangeShapeType="1" noTextEdit="1"/>
              </p:cNvSpPr>
              <p:nvPr/>
            </p:nvSpPr>
            <p:spPr>
              <a:xfrm>
                <a:off x="1983367" y="5184161"/>
                <a:ext cx="3548504" cy="6650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ABD79B03-B0A2-4D72-8E5B-C5ACCD03B076}"/>
                  </a:ext>
                </a:extLst>
              </p:cNvPr>
              <p:cNvSpPr txBox="1"/>
              <p:nvPr/>
            </p:nvSpPr>
            <p:spPr>
              <a:xfrm>
                <a:off x="2963997" y="6169402"/>
                <a:ext cx="1632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𝑎</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𝑙</m:t>
                          </m:r>
                        </m:e>
                        <m:sub>
                          <m:r>
                            <a:rPr lang="pt-BR" b="0" i="1" smtClean="0">
                              <a:latin typeface="Cambria Math" panose="02040503050406030204" pitchFamily="18" charset="0"/>
                            </a:rPr>
                            <m:t>𝑣</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𝑣</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𝑙</m:t>
                          </m:r>
                        </m:e>
                        <m:sub>
                          <m:r>
                            <a:rPr lang="pt-BR" b="0" i="1" smtClean="0">
                              <a:latin typeface="Cambria Math" panose="02040503050406030204" pitchFamily="18" charset="0"/>
                            </a:rPr>
                            <m:t>𝑣</m:t>
                          </m:r>
                        </m:sub>
                      </m:sSub>
                      <m:r>
                        <a:rPr lang="pt-BR" b="0" i="1" smtClean="0">
                          <a:latin typeface="Cambria Math" panose="02040503050406030204" pitchFamily="18" charset="0"/>
                        </a:rPr>
                        <m:t>+</m:t>
                      </m:r>
                      <m:r>
                        <a:rPr lang="pt-BR" b="0" i="1" smtClean="0">
                          <a:latin typeface="Cambria Math" panose="02040503050406030204" pitchFamily="18" charset="0"/>
                        </a:rPr>
                        <m:t>𝑙</m:t>
                      </m:r>
                      <m:r>
                        <a:rPr lang="pt-BR" b="0" i="1" smtClean="0">
                          <a:latin typeface="Cambria Math" panose="02040503050406030204" pitchFamily="18" charset="0"/>
                        </a:rPr>
                        <m:t>)</m:t>
                      </m:r>
                    </m:oMath>
                  </m:oMathPara>
                </a14:m>
                <a:endParaRPr lang="en-US" dirty="0"/>
              </a:p>
            </p:txBody>
          </p:sp>
        </mc:Choice>
        <mc:Fallback xmlns="">
          <p:sp>
            <p:nvSpPr>
              <p:cNvPr id="20" name="CaixaDeTexto 19">
                <a:extLst>
                  <a:ext uri="{FF2B5EF4-FFF2-40B4-BE49-F238E27FC236}">
                    <a16:creationId xmlns:a16="http://schemas.microsoft.com/office/drawing/2014/main" id="{ABD79B03-B0A2-4D72-8E5B-C5ACCD03B076}"/>
                  </a:ext>
                </a:extLst>
              </p:cNvPr>
              <p:cNvSpPr txBox="1">
                <a:spLocks noRot="1" noChangeAspect="1" noMove="1" noResize="1" noEditPoints="1" noAdjustHandles="1" noChangeArrowheads="1" noChangeShapeType="1" noTextEdit="1"/>
              </p:cNvSpPr>
              <p:nvPr/>
            </p:nvSpPr>
            <p:spPr>
              <a:xfrm>
                <a:off x="2963997" y="6169402"/>
                <a:ext cx="1632113" cy="276999"/>
              </a:xfrm>
              <a:prstGeom prst="rect">
                <a:avLst/>
              </a:prstGeom>
              <a:blipFill>
                <a:blip r:embed="rId16"/>
                <a:stretch>
                  <a:fillRect l="-1493" t="-2222" r="-4851"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F9B669AA-6032-448A-8583-37724425213A}"/>
                  </a:ext>
                </a:extLst>
              </p:cNvPr>
              <p:cNvSpPr txBox="1"/>
              <p:nvPr/>
            </p:nvSpPr>
            <p:spPr>
              <a:xfrm>
                <a:off x="3581508" y="5828043"/>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en-US" dirty="0"/>
              </a:p>
            </p:txBody>
          </p:sp>
        </mc:Choice>
        <mc:Fallback xmlns="">
          <p:sp>
            <p:nvSpPr>
              <p:cNvPr id="21" name="CaixaDeTexto 20">
                <a:extLst>
                  <a:ext uri="{FF2B5EF4-FFF2-40B4-BE49-F238E27FC236}">
                    <a16:creationId xmlns:a16="http://schemas.microsoft.com/office/drawing/2014/main" id="{F9B669AA-6032-448A-8583-37724425213A}"/>
                  </a:ext>
                </a:extLst>
              </p:cNvPr>
              <p:cNvSpPr txBox="1">
                <a:spLocks noRot="1" noChangeAspect="1" noMove="1" noResize="1" noEditPoints="1" noAdjustHandles="1" noChangeArrowheads="1" noChangeShapeType="1" noTextEdit="1"/>
              </p:cNvSpPr>
              <p:nvPr/>
            </p:nvSpPr>
            <p:spPr>
              <a:xfrm>
                <a:off x="3581508" y="5828043"/>
                <a:ext cx="185948" cy="276999"/>
              </a:xfrm>
              <a:prstGeom prst="rect">
                <a:avLst/>
              </a:prstGeom>
              <a:blipFill>
                <a:blip r:embed="rId17"/>
                <a:stretch>
                  <a:fillRect l="-20000" r="-16667"/>
                </a:stretch>
              </a:blipFill>
            </p:spPr>
            <p:txBody>
              <a:bodyPr/>
              <a:lstStyle/>
              <a:p>
                <a:r>
                  <a:rPr lang="en-US">
                    <a:noFill/>
                  </a:rPr>
                  <a:t> </a:t>
                </a:r>
              </a:p>
            </p:txBody>
          </p:sp>
        </mc:Fallback>
      </mc:AlternateContent>
      <p:sp>
        <p:nvSpPr>
          <p:cNvPr id="59" name="Retângulo 58">
            <a:extLst>
              <a:ext uri="{FF2B5EF4-FFF2-40B4-BE49-F238E27FC236}">
                <a16:creationId xmlns:a16="http://schemas.microsoft.com/office/drawing/2014/main" id="{C1256699-8043-4897-BCBD-F076C6CE0025}"/>
              </a:ext>
            </a:extLst>
          </p:cNvPr>
          <p:cNvSpPr/>
          <p:nvPr/>
        </p:nvSpPr>
        <p:spPr>
          <a:xfrm>
            <a:off x="6812008" y="4812250"/>
            <a:ext cx="3816938" cy="369332"/>
          </a:xfrm>
          <a:prstGeom prst="rect">
            <a:avLst/>
          </a:prstGeom>
        </p:spPr>
        <p:txBody>
          <a:bodyPr wrap="square">
            <a:spAutoFit/>
          </a:bodyPr>
          <a:lstStyle/>
          <a:p>
            <a:pPr algn="ctr"/>
            <a:r>
              <a:rPr lang="pt-BR" dirty="0">
                <a:latin typeface="Trebuchet MS" panose="020B0603020202020204" pitchFamily="34" charset="0"/>
              </a:rPr>
              <a:t>Substituindo na equação anterior:</a:t>
            </a:r>
            <a:endParaRPr lang="en-US"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014B36EB-FC05-4349-AB4A-CBA85D125CFF}"/>
                  </a:ext>
                </a:extLst>
              </p:cNvPr>
              <p:cNvSpPr txBox="1"/>
              <p:nvPr/>
            </p:nvSpPr>
            <p:spPr>
              <a:xfrm>
                <a:off x="7570624" y="5219854"/>
                <a:ext cx="2207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𝑡𝑟𝑜𝑛𝑐𝑜</m:t>
                          </m:r>
                        </m:sub>
                      </m:sSub>
                      <m:r>
                        <a:rPr lang="pt-BR" b="0" i="1" smtClean="0">
                          <a:latin typeface="Cambria Math" panose="02040503050406030204" pitchFamily="18" charset="0"/>
                        </a:rPr>
                        <m:t>=</m:t>
                      </m:r>
                      <m:r>
                        <a:rPr lang="pt-BR" b="0" i="1" smtClean="0">
                          <a:latin typeface="Cambria Math" panose="02040503050406030204" pitchFamily="18" charset="0"/>
                        </a:rPr>
                        <m:t>𝜋</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𝑎</m:t>
                          </m:r>
                        </m:sub>
                      </m:sSub>
                      <m:r>
                        <a:rPr lang="pt-BR" b="0" i="1" smtClean="0">
                          <a:latin typeface="Cambria Math" panose="02040503050406030204" pitchFamily="18" charset="0"/>
                        </a:rPr>
                        <m:t>𝑙</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𝑣</m:t>
                          </m:r>
                        </m:sub>
                      </m:sSub>
                      <m:r>
                        <a:rPr lang="pt-BR" b="0" i="1" smtClean="0">
                          <a:latin typeface="Cambria Math" panose="02040503050406030204" pitchFamily="18" charset="0"/>
                        </a:rPr>
                        <m:t>𝑙</m:t>
                      </m:r>
                      <m:r>
                        <a:rPr lang="pt-BR" b="0" i="1" smtClean="0">
                          <a:latin typeface="Cambria Math" panose="02040503050406030204" pitchFamily="18" charset="0"/>
                        </a:rPr>
                        <m:t>)</m:t>
                      </m:r>
                    </m:oMath>
                  </m:oMathPara>
                </a14:m>
                <a:endParaRPr lang="en-US" dirty="0"/>
              </a:p>
            </p:txBody>
          </p:sp>
        </mc:Choice>
        <mc:Fallback xmlns="">
          <p:sp>
            <p:nvSpPr>
              <p:cNvPr id="22" name="CaixaDeTexto 21">
                <a:extLst>
                  <a:ext uri="{FF2B5EF4-FFF2-40B4-BE49-F238E27FC236}">
                    <a16:creationId xmlns:a16="http://schemas.microsoft.com/office/drawing/2014/main" id="{014B36EB-FC05-4349-AB4A-CBA85D125CFF}"/>
                  </a:ext>
                </a:extLst>
              </p:cNvPr>
              <p:cNvSpPr txBox="1">
                <a:spLocks noRot="1" noChangeAspect="1" noMove="1" noResize="1" noEditPoints="1" noAdjustHandles="1" noChangeArrowheads="1" noChangeShapeType="1" noTextEdit="1"/>
              </p:cNvSpPr>
              <p:nvPr/>
            </p:nvSpPr>
            <p:spPr>
              <a:xfrm>
                <a:off x="7570624" y="5219854"/>
                <a:ext cx="2207014" cy="276999"/>
              </a:xfrm>
              <a:prstGeom prst="rect">
                <a:avLst/>
              </a:prstGeom>
              <a:blipFill>
                <a:blip r:embed="rId18"/>
                <a:stretch>
                  <a:fillRect l="-2210" t="-2174" r="-3315"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C27B9A39-675B-4DB5-863D-73F1EB48587A}"/>
                  </a:ext>
                </a:extLst>
              </p:cNvPr>
              <p:cNvSpPr txBox="1"/>
              <p:nvPr/>
            </p:nvSpPr>
            <p:spPr>
              <a:xfrm>
                <a:off x="7663950" y="5736298"/>
                <a:ext cx="20203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𝑡𝑟𝑜𝑛𝑐𝑜</m:t>
                          </m:r>
                        </m:sub>
                      </m:sSub>
                      <m:r>
                        <a:rPr lang="pt-BR" b="0" i="1" smtClean="0">
                          <a:latin typeface="Cambria Math" panose="02040503050406030204" pitchFamily="18" charset="0"/>
                        </a:rPr>
                        <m:t>=2</m:t>
                      </m:r>
                      <m:r>
                        <a:rPr lang="pt-BR" b="0" i="1" smtClean="0">
                          <a:latin typeface="Cambria Math" panose="02040503050406030204" pitchFamily="18" charset="0"/>
                        </a:rPr>
                        <m:t>𝜋</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𝑚</m:t>
                          </m:r>
                          <m:r>
                            <a:rPr lang="pt-BR" b="0" i="1" smtClean="0">
                              <a:latin typeface="Cambria Math" panose="02040503050406030204" pitchFamily="18" charset="0"/>
                            </a:rPr>
                            <m:t>é</m:t>
                          </m:r>
                          <m:r>
                            <a:rPr lang="pt-BR" b="0" i="1" smtClean="0">
                              <a:latin typeface="Cambria Math" panose="02040503050406030204" pitchFamily="18" charset="0"/>
                            </a:rPr>
                            <m:t>𝑑𝑖𝑜</m:t>
                          </m:r>
                        </m:sub>
                      </m:sSub>
                      <m:r>
                        <a:rPr lang="pt-BR" b="0" i="1" smtClean="0">
                          <a:latin typeface="Cambria Math" panose="02040503050406030204" pitchFamily="18" charset="0"/>
                        </a:rPr>
                        <m:t>𝑙</m:t>
                      </m:r>
                    </m:oMath>
                  </m:oMathPara>
                </a14:m>
                <a:endParaRPr lang="en-US" dirty="0"/>
              </a:p>
            </p:txBody>
          </p:sp>
        </mc:Choice>
        <mc:Fallback xmlns="">
          <p:sp>
            <p:nvSpPr>
              <p:cNvPr id="23" name="CaixaDeTexto 22">
                <a:extLst>
                  <a:ext uri="{FF2B5EF4-FFF2-40B4-BE49-F238E27FC236}">
                    <a16:creationId xmlns:a16="http://schemas.microsoft.com/office/drawing/2014/main" id="{C27B9A39-675B-4DB5-863D-73F1EB48587A}"/>
                  </a:ext>
                </a:extLst>
              </p:cNvPr>
              <p:cNvSpPr txBox="1">
                <a:spLocks noRot="1" noChangeAspect="1" noMove="1" noResize="1" noEditPoints="1" noAdjustHandles="1" noChangeArrowheads="1" noChangeShapeType="1" noTextEdit="1"/>
              </p:cNvSpPr>
              <p:nvPr/>
            </p:nvSpPr>
            <p:spPr>
              <a:xfrm>
                <a:off x="7663950" y="5736298"/>
                <a:ext cx="2020361" cy="276999"/>
              </a:xfrm>
              <a:prstGeom prst="rect">
                <a:avLst/>
              </a:prstGeom>
              <a:blipFill>
                <a:blip r:embed="rId19"/>
                <a:stretch>
                  <a:fillRect l="-2108" r="-2108"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tângulo 59">
                <a:extLst>
                  <a:ext uri="{FF2B5EF4-FFF2-40B4-BE49-F238E27FC236}">
                    <a16:creationId xmlns:a16="http://schemas.microsoft.com/office/drawing/2014/main" id="{ACE288B9-99E5-452F-9CB5-515A669A1CB9}"/>
                  </a:ext>
                </a:extLst>
              </p:cNvPr>
              <p:cNvSpPr/>
              <p:nvPr/>
            </p:nvSpPr>
            <p:spPr>
              <a:xfrm>
                <a:off x="5065107" y="6158784"/>
                <a:ext cx="6947588" cy="475195"/>
              </a:xfrm>
              <a:prstGeom prst="rect">
                <a:avLst/>
              </a:prstGeom>
            </p:spPr>
            <p:txBody>
              <a:bodyPr wrap="square">
                <a:spAutoFit/>
              </a:bodyPr>
              <a:lstStyle/>
              <a:p>
                <a:pPr algn="ctr"/>
                <a:r>
                  <a:rPr lang="pt-BR" dirty="0">
                    <a:latin typeface="Trebuchet MS" panose="020B0603020202020204" pitchFamily="34" charset="0"/>
                  </a:rPr>
                  <a:t>Em que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𝑚</m:t>
                        </m:r>
                        <m:r>
                          <a:rPr lang="pt-BR" b="0" i="1" smtClean="0">
                            <a:latin typeface="Cambria Math" panose="02040503050406030204" pitchFamily="18" charset="0"/>
                          </a:rPr>
                          <m:t>é</m:t>
                        </m:r>
                        <m:r>
                          <a:rPr lang="pt-BR" b="0" i="1" smtClean="0">
                            <a:latin typeface="Cambria Math" panose="02040503050406030204" pitchFamily="18" charset="0"/>
                          </a:rPr>
                          <m:t>𝑑𝑖𝑜</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𝑎</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𝑣</m:t>
                            </m:r>
                          </m:sub>
                        </m:sSub>
                      </m:num>
                      <m:den>
                        <m:r>
                          <a:rPr lang="pt-BR" b="0" i="1" smtClean="0">
                            <a:latin typeface="Cambria Math" panose="02040503050406030204" pitchFamily="18" charset="0"/>
                          </a:rPr>
                          <m:t>2</m:t>
                        </m:r>
                      </m:den>
                    </m:f>
                  </m:oMath>
                </a14:m>
                <a:endParaRPr lang="en-US" dirty="0"/>
              </a:p>
            </p:txBody>
          </p:sp>
        </mc:Choice>
        <mc:Fallback xmlns="">
          <p:sp>
            <p:nvSpPr>
              <p:cNvPr id="60" name="Retângulo 59">
                <a:extLst>
                  <a:ext uri="{FF2B5EF4-FFF2-40B4-BE49-F238E27FC236}">
                    <a16:creationId xmlns:a16="http://schemas.microsoft.com/office/drawing/2014/main" id="{ACE288B9-99E5-452F-9CB5-515A669A1CB9}"/>
                  </a:ext>
                </a:extLst>
              </p:cNvPr>
              <p:cNvSpPr>
                <a:spLocks noRot="1" noChangeAspect="1" noMove="1" noResize="1" noEditPoints="1" noAdjustHandles="1" noChangeArrowheads="1" noChangeShapeType="1" noTextEdit="1"/>
              </p:cNvSpPr>
              <p:nvPr/>
            </p:nvSpPr>
            <p:spPr>
              <a:xfrm>
                <a:off x="5065107" y="6158784"/>
                <a:ext cx="6947588" cy="475195"/>
              </a:xfrm>
              <a:prstGeom prst="rect">
                <a:avLst/>
              </a:prstGeom>
              <a:blipFill>
                <a:blip r:embed="rId20"/>
                <a:stretch>
                  <a:fillRect b="-5128"/>
                </a:stretch>
              </a:blipFill>
            </p:spPr>
            <p:txBody>
              <a:bodyPr/>
              <a:lstStyle/>
              <a:p>
                <a:r>
                  <a:rPr lang="en-US">
                    <a:noFill/>
                  </a:rPr>
                  <a:t> </a:t>
                </a:r>
              </a:p>
            </p:txBody>
          </p:sp>
        </mc:Fallback>
      </mc:AlternateContent>
      <p:sp>
        <p:nvSpPr>
          <p:cNvPr id="37" name="Retângulo 36">
            <a:extLst>
              <a:ext uri="{FF2B5EF4-FFF2-40B4-BE49-F238E27FC236}">
                <a16:creationId xmlns:a16="http://schemas.microsoft.com/office/drawing/2014/main" id="{9830CF28-E164-4311-B43A-225FF170E436}"/>
              </a:ext>
            </a:extLst>
          </p:cNvPr>
          <p:cNvSpPr/>
          <p:nvPr/>
        </p:nvSpPr>
        <p:spPr>
          <a:xfrm>
            <a:off x="1983367" y="4765913"/>
            <a:ext cx="3816938" cy="369332"/>
          </a:xfrm>
          <a:prstGeom prst="rect">
            <a:avLst/>
          </a:prstGeom>
        </p:spPr>
        <p:txBody>
          <a:bodyPr wrap="square">
            <a:spAutoFit/>
          </a:bodyPr>
          <a:lstStyle/>
          <a:p>
            <a:pPr algn="ctr"/>
            <a:r>
              <a:rPr lang="pt-BR" dirty="0">
                <a:latin typeface="Trebuchet MS" panose="020B0603020202020204" pitchFamily="34" charset="0"/>
              </a:rPr>
              <a:t>Por semelhança de triângulos:</a:t>
            </a:r>
            <a:endParaRPr lang="en-US" dirty="0"/>
          </a:p>
        </p:txBody>
      </p:sp>
    </p:spTree>
    <p:extLst>
      <p:ext uri="{BB962C8B-B14F-4D97-AF65-F5344CB8AC3E}">
        <p14:creationId xmlns:p14="http://schemas.microsoft.com/office/powerpoint/2010/main" val="1057020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8" grpId="0"/>
      <p:bldP spid="50" grpId="0"/>
      <p:bldP spid="51" grpId="0"/>
      <p:bldP spid="52" grpId="0"/>
      <p:bldP spid="57" grpId="0"/>
      <p:bldP spid="20" grpId="0"/>
      <p:bldP spid="21" grpId="0"/>
      <p:bldP spid="59" grpId="0"/>
      <p:bldP spid="22" grpId="0"/>
      <p:bldP spid="23" grpId="0"/>
      <p:bldP spid="60"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1AD6B7D4-52F7-4324-A036-FF954E2B1C73}"/>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tângulo 17">
            <a:extLst>
              <a:ext uri="{FF2B5EF4-FFF2-40B4-BE49-F238E27FC236}">
                <a16:creationId xmlns:a16="http://schemas.microsoft.com/office/drawing/2014/main" id="{641F2547-F1B4-4A73-BF20-702657CA67F7}"/>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xmlns:a14="http://schemas.microsoft.com/office/drawing/2010/main">
        <mc:Choice Requires="a14">
          <p:sp>
            <p:nvSpPr>
              <p:cNvPr id="35" name="Retângulo 34">
                <a:extLst>
                  <a:ext uri="{FF2B5EF4-FFF2-40B4-BE49-F238E27FC236}">
                    <a16:creationId xmlns:a16="http://schemas.microsoft.com/office/drawing/2014/main" id="{8AEF0715-C3DD-4534-94B1-48B30B926F5C}"/>
                  </a:ext>
                </a:extLst>
              </p:cNvPr>
              <p:cNvSpPr/>
              <p:nvPr/>
            </p:nvSpPr>
            <p:spPr>
              <a:xfrm>
                <a:off x="2153617" y="307227"/>
                <a:ext cx="9680573" cy="369332"/>
              </a:xfrm>
              <a:prstGeom prst="rect">
                <a:avLst/>
              </a:prstGeom>
            </p:spPr>
            <p:txBody>
              <a:bodyPr wrap="square">
                <a:spAutoFit/>
              </a:bodyPr>
              <a:lstStyle/>
              <a:p>
                <a:pPr algn="ctr"/>
                <a:r>
                  <a:rPr lang="pt-BR" dirty="0">
                    <a:latin typeface="Trebuchet MS" panose="020B0603020202020204" pitchFamily="34" charset="0"/>
                  </a:rPr>
                  <a:t>Como acabamos de ver a área da superfície de um tronco de cone é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𝐴</m:t>
                        </m:r>
                      </m:e>
                      <m:sub>
                        <m:r>
                          <a:rPr lang="pt-BR" i="1">
                            <a:latin typeface="Cambria Math" panose="02040503050406030204" pitchFamily="18" charset="0"/>
                          </a:rPr>
                          <m:t>𝑡𝑟𝑜𝑛𝑐𝑜</m:t>
                        </m:r>
                      </m:sub>
                    </m:sSub>
                    <m:r>
                      <a:rPr lang="pt-BR" i="1">
                        <a:latin typeface="Cambria Math" panose="02040503050406030204" pitchFamily="18" charset="0"/>
                      </a:rPr>
                      <m:t>=2</m:t>
                    </m:r>
                    <m:r>
                      <a:rPr lang="pt-BR" i="1">
                        <a:latin typeface="Cambria Math" panose="02040503050406030204" pitchFamily="18" charset="0"/>
                      </a:rPr>
                      <m:t>𝜋</m:t>
                    </m:r>
                    <m:sSub>
                      <m:sSubPr>
                        <m:ctrlPr>
                          <a:rPr lang="pt-BR" i="1">
                            <a:latin typeface="Cambria Math" panose="02040503050406030204" pitchFamily="18" charset="0"/>
                          </a:rPr>
                        </m:ctrlPr>
                      </m:sSubPr>
                      <m:e>
                        <m:r>
                          <a:rPr lang="pt-BR" i="1">
                            <a:latin typeface="Cambria Math" panose="02040503050406030204" pitchFamily="18" charset="0"/>
                          </a:rPr>
                          <m:t>𝑟</m:t>
                        </m:r>
                      </m:e>
                      <m:sub>
                        <m:r>
                          <a:rPr lang="pt-BR" i="1">
                            <a:latin typeface="Cambria Math" panose="02040503050406030204" pitchFamily="18" charset="0"/>
                          </a:rPr>
                          <m:t>𝑚</m:t>
                        </m:r>
                        <m:r>
                          <a:rPr lang="pt-BR" i="1">
                            <a:latin typeface="Cambria Math" panose="02040503050406030204" pitchFamily="18" charset="0"/>
                          </a:rPr>
                          <m:t>é</m:t>
                        </m:r>
                        <m:r>
                          <a:rPr lang="pt-BR" i="1">
                            <a:latin typeface="Cambria Math" panose="02040503050406030204" pitchFamily="18" charset="0"/>
                          </a:rPr>
                          <m:t>𝑑𝑖𝑜</m:t>
                        </m:r>
                      </m:sub>
                    </m:sSub>
                    <m:r>
                      <a:rPr lang="pt-BR" i="1">
                        <a:latin typeface="Cambria Math" panose="02040503050406030204" pitchFamily="18" charset="0"/>
                      </a:rPr>
                      <m:t>𝑙</m:t>
                    </m:r>
                  </m:oMath>
                </a14:m>
                <a:endParaRPr lang="en-US" dirty="0"/>
              </a:p>
            </p:txBody>
          </p:sp>
        </mc:Choice>
        <mc:Fallback xmlns="">
          <p:sp>
            <p:nvSpPr>
              <p:cNvPr id="35" name="Retângulo 34">
                <a:extLst>
                  <a:ext uri="{FF2B5EF4-FFF2-40B4-BE49-F238E27FC236}">
                    <a16:creationId xmlns:a16="http://schemas.microsoft.com/office/drawing/2014/main" id="{8AEF0715-C3DD-4534-94B1-48B30B926F5C}"/>
                  </a:ext>
                </a:extLst>
              </p:cNvPr>
              <p:cNvSpPr>
                <a:spLocks noRot="1" noChangeAspect="1" noMove="1" noResize="1" noEditPoints="1" noAdjustHandles="1" noChangeArrowheads="1" noChangeShapeType="1" noTextEdit="1"/>
              </p:cNvSpPr>
              <p:nvPr/>
            </p:nvSpPr>
            <p:spPr>
              <a:xfrm>
                <a:off x="2153617" y="307227"/>
                <a:ext cx="9680573" cy="369332"/>
              </a:xfrm>
              <a:prstGeom prst="rect">
                <a:avLst/>
              </a:prstGeom>
              <a:blipFill>
                <a:blip r:embed="rId2"/>
                <a:stretch>
                  <a:fillRect t="-114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tângulo 36">
                <a:extLst>
                  <a:ext uri="{FF2B5EF4-FFF2-40B4-BE49-F238E27FC236}">
                    <a16:creationId xmlns:a16="http://schemas.microsoft.com/office/drawing/2014/main" id="{70F54985-982F-42F8-8550-16C498757900}"/>
                  </a:ext>
                </a:extLst>
              </p:cNvPr>
              <p:cNvSpPr/>
              <p:nvPr/>
            </p:nvSpPr>
            <p:spPr>
              <a:xfrm>
                <a:off x="2153616" y="1214999"/>
                <a:ext cx="9680573" cy="1200329"/>
              </a:xfrm>
              <a:prstGeom prst="rect">
                <a:avLst/>
              </a:prstGeom>
            </p:spPr>
            <p:txBody>
              <a:bodyPr wrap="square">
                <a:spAutoFit/>
              </a:bodyPr>
              <a:lstStyle/>
              <a:p>
                <a:pPr algn="ctr"/>
                <a:r>
                  <a:rPr lang="pt-BR" dirty="0">
                    <a:latin typeface="Trebuchet MS" panose="020B0603020202020204" pitchFamily="34" charset="0"/>
                  </a:rPr>
                  <a:t>No entanto quando estamos estudando uma função, não temos apenas a área de um tronco de cone, na verdade trata se de uma somatória de várias áreas de troncos de cone. Na verdade, como a altura desses troncos de cone tende a 0, temos mais do que uma somatória: uma integral entre dois pontos </a:t>
                </a:r>
                <a14:m>
                  <m:oMath xmlns:m="http://schemas.openxmlformats.org/officeDocument/2006/math">
                    <m:r>
                      <a:rPr lang="pt-BR" b="0" i="1" smtClean="0">
                        <a:latin typeface="Cambria Math" panose="02040503050406030204" pitchFamily="18" charset="0"/>
                      </a:rPr>
                      <m:t>𝑎</m:t>
                    </m:r>
                  </m:oMath>
                </a14:m>
                <a:r>
                  <a:rPr lang="en-US" dirty="0"/>
                  <a:t> </a:t>
                </a:r>
                <a:r>
                  <a:rPr lang="en-US" dirty="0">
                    <a:latin typeface="Trebuchet MS" panose="020B0603020202020204" pitchFamily="34" charset="0"/>
                  </a:rPr>
                  <a:t>e</a:t>
                </a:r>
                <a:r>
                  <a:rPr lang="en-US" dirty="0"/>
                  <a:t> </a:t>
                </a:r>
                <a14:m>
                  <m:oMath xmlns:m="http://schemas.openxmlformats.org/officeDocument/2006/math">
                    <m:r>
                      <a:rPr lang="pt-BR" b="0" i="1" smtClean="0">
                        <a:latin typeface="Cambria Math" panose="02040503050406030204" pitchFamily="18" charset="0"/>
                      </a:rPr>
                      <m:t>𝑏</m:t>
                    </m:r>
                  </m:oMath>
                </a14:m>
                <a:r>
                  <a:rPr lang="pt-BR" b="0" dirty="0"/>
                  <a:t> </a:t>
                </a:r>
                <a:r>
                  <a:rPr lang="pt-BR" dirty="0">
                    <a:latin typeface="Trebuchet MS" panose="020B0603020202020204" pitchFamily="34" charset="0"/>
                  </a:rPr>
                  <a:t>de uma função qualquer:</a:t>
                </a:r>
              </a:p>
            </p:txBody>
          </p:sp>
        </mc:Choice>
        <mc:Fallback xmlns="">
          <p:sp>
            <p:nvSpPr>
              <p:cNvPr id="37" name="Retângulo 36">
                <a:extLst>
                  <a:ext uri="{FF2B5EF4-FFF2-40B4-BE49-F238E27FC236}">
                    <a16:creationId xmlns:a16="http://schemas.microsoft.com/office/drawing/2014/main" id="{70F54985-982F-42F8-8550-16C498757900}"/>
                  </a:ext>
                </a:extLst>
              </p:cNvPr>
              <p:cNvSpPr>
                <a:spLocks noRot="1" noChangeAspect="1" noMove="1" noResize="1" noEditPoints="1" noAdjustHandles="1" noChangeArrowheads="1" noChangeShapeType="1" noTextEdit="1"/>
              </p:cNvSpPr>
              <p:nvPr/>
            </p:nvSpPr>
            <p:spPr>
              <a:xfrm>
                <a:off x="2153616" y="1214999"/>
                <a:ext cx="9680573" cy="1200329"/>
              </a:xfrm>
              <a:prstGeom prst="rect">
                <a:avLst/>
              </a:prstGeom>
              <a:blipFill>
                <a:blip r:embed="rId3"/>
                <a:stretch>
                  <a:fillRect t="-3046" r="-630" b="-6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A771849B-C78D-47E5-ADCB-A804848EDE92}"/>
                  </a:ext>
                </a:extLst>
              </p:cNvPr>
              <p:cNvSpPr/>
              <p:nvPr/>
            </p:nvSpPr>
            <p:spPr>
              <a:xfrm>
                <a:off x="5584693" y="2593444"/>
                <a:ext cx="2915863" cy="720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𝑎</m:t>
                          </m:r>
                        </m:sub>
                        <m:sup>
                          <m:r>
                            <a:rPr lang="pt-BR" b="0" i="1" smtClean="0">
                              <a:latin typeface="Cambria Math" panose="02040503050406030204" pitchFamily="18" charset="0"/>
                            </a:rPr>
                            <m:t>𝑏</m:t>
                          </m:r>
                        </m:sup>
                        <m:e>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𝑟</m:t>
                          </m:r>
                          <m:r>
                            <a:rPr lang="pt-BR" b="0" i="1" smtClean="0">
                              <a:latin typeface="Cambria Math" panose="02040503050406030204" pitchFamily="18" charset="0"/>
                            </a:rPr>
                            <m:t> </m:t>
                          </m:r>
                          <m:rad>
                            <m:radPr>
                              <m:degHide m:val="on"/>
                              <m:ctrlPr>
                                <a:rPr lang="pt-BR" i="1">
                                  <a:latin typeface="Cambria Math" panose="02040503050406030204" pitchFamily="18" charset="0"/>
                                </a:rPr>
                              </m:ctrlPr>
                            </m:radPr>
                            <m:deg/>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m:t>
                                  </m:r>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b="0" i="1" smtClean="0">
                                      <a:latin typeface="Cambria Math" panose="02040503050406030204" pitchFamily="18" charset="0"/>
                                    </a:rPr>
                                    <m:t>2</m:t>
                                  </m:r>
                                </m:sup>
                              </m:sSup>
                            </m:e>
                          </m:rad>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2" name="Retângulo 1">
                <a:extLst>
                  <a:ext uri="{FF2B5EF4-FFF2-40B4-BE49-F238E27FC236}">
                    <a16:creationId xmlns:a16="http://schemas.microsoft.com/office/drawing/2014/main" id="{A771849B-C78D-47E5-ADCB-A804848EDE92}"/>
                  </a:ext>
                </a:extLst>
              </p:cNvPr>
              <p:cNvSpPr>
                <a:spLocks noRot="1" noChangeAspect="1" noMove="1" noResize="1" noEditPoints="1" noAdjustHandles="1" noChangeArrowheads="1" noChangeShapeType="1" noTextEdit="1"/>
              </p:cNvSpPr>
              <p:nvPr/>
            </p:nvSpPr>
            <p:spPr>
              <a:xfrm>
                <a:off x="5584693" y="2593444"/>
                <a:ext cx="2915863" cy="72064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tângulo 37">
                <a:extLst>
                  <a:ext uri="{FF2B5EF4-FFF2-40B4-BE49-F238E27FC236}">
                    <a16:creationId xmlns:a16="http://schemas.microsoft.com/office/drawing/2014/main" id="{716CE89D-8603-4B5C-BED7-7EA4FDDC22EC}"/>
                  </a:ext>
                </a:extLst>
              </p:cNvPr>
              <p:cNvSpPr/>
              <p:nvPr/>
            </p:nvSpPr>
            <p:spPr>
              <a:xfrm>
                <a:off x="2266260" y="3492207"/>
                <a:ext cx="9680573" cy="1520160"/>
              </a:xfrm>
              <a:prstGeom prst="rect">
                <a:avLst/>
              </a:prstGeom>
            </p:spPr>
            <p:txBody>
              <a:bodyPr wrap="square">
                <a:spAutoFit/>
              </a:bodyPr>
              <a:lstStyle/>
              <a:p>
                <a:pPr algn="ctr"/>
                <a:r>
                  <a:rPr lang="pt-BR" dirty="0">
                    <a:latin typeface="Trebuchet MS" panose="020B0603020202020204" pitchFamily="34" charset="0"/>
                  </a:rPr>
                  <a:t>Nessa última fórmula note que:</a:t>
                </a:r>
              </a:p>
              <a:p>
                <a:pPr marL="400050" indent="-400050" algn="ctr">
                  <a:buAutoNum type="romanUcParenR"/>
                </a:pPr>
                <a:r>
                  <a:rPr lang="pt-BR" dirty="0">
                    <a:latin typeface="Trebuchet MS" panose="020B0603020202020204" pitchFamily="34" charset="0"/>
                  </a:rPr>
                  <a:t>Como estramos tratando entre dois pontos </a:t>
                </a:r>
                <a:r>
                  <a:rPr lang="pt-BR" dirty="0" err="1">
                    <a:latin typeface="Trebuchet MS" panose="020B0603020202020204" pitchFamily="34" charset="0"/>
                  </a:rPr>
                  <a:t>infintamente</a:t>
                </a:r>
                <a:r>
                  <a:rPr lang="pt-BR" dirty="0">
                    <a:latin typeface="Trebuchet MS" panose="020B0603020202020204" pitchFamily="34" charset="0"/>
                  </a:rPr>
                  <a:t> próximos, a média entre eles tem praticamente o mesmo valor que eles, portanto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𝑚</m:t>
                        </m:r>
                        <m:r>
                          <a:rPr lang="pt-BR" b="0" i="1" smtClean="0">
                            <a:latin typeface="Cambria Math" panose="02040503050406030204" pitchFamily="18" charset="0"/>
                          </a:rPr>
                          <m:t>é</m:t>
                        </m:r>
                        <m:r>
                          <a:rPr lang="pt-BR" b="0" i="1" smtClean="0">
                            <a:latin typeface="Cambria Math" panose="02040503050406030204" pitchFamily="18" charset="0"/>
                          </a:rPr>
                          <m:t>𝑑𝑖𝑜</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𝑛𝑜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sub>
                    </m:sSub>
                  </m:oMath>
                </a14:m>
                <a:endParaRPr lang="pt-BR" dirty="0">
                  <a:latin typeface="Trebuchet MS" panose="020B0603020202020204" pitchFamily="34" charset="0"/>
                </a:endParaRPr>
              </a:p>
              <a:p>
                <a:pPr marL="400050" indent="-400050" algn="ctr">
                  <a:buAutoNum type="romanUcParenR"/>
                </a:pPr>
                <a:r>
                  <a:rPr lang="pt-BR" dirty="0">
                    <a:latin typeface="Trebuchet MS" panose="020B0603020202020204" pitchFamily="34" charset="0"/>
                  </a:rPr>
                  <a:t>O valor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𝑛𝑜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sub>
                    </m:sSub>
                  </m:oMath>
                </a14:m>
                <a:r>
                  <a:rPr lang="pt-BR" dirty="0">
                    <a:latin typeface="Trebuchet MS" panose="020B0603020202020204" pitchFamily="34" charset="0"/>
                  </a:rPr>
                  <a:t> é o mesmo que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oMath>
                </a14:m>
                <a:r>
                  <a:rPr lang="pt-BR" dirty="0">
                    <a:latin typeface="Trebuchet MS" panose="020B0603020202020204" pitchFamily="34" charset="0"/>
                  </a:rPr>
                  <a:t> naquele ponto, e isso é válido para todos os pontos contidos no domínio da função </a:t>
                </a:r>
                <a14:m>
                  <m:oMath xmlns:m="http://schemas.openxmlformats.org/officeDocument/2006/math">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oMath>
                </a14:m>
                <a:r>
                  <a:rPr lang="pt-BR" dirty="0">
                    <a:latin typeface="Trebuchet MS" panose="020B0603020202020204" pitchFamily="34" charset="0"/>
                  </a:rPr>
                  <a:t>.</a:t>
                </a:r>
              </a:p>
            </p:txBody>
          </p:sp>
        </mc:Choice>
        <mc:Fallback xmlns="">
          <p:sp>
            <p:nvSpPr>
              <p:cNvPr id="38" name="Retângulo 37">
                <a:extLst>
                  <a:ext uri="{FF2B5EF4-FFF2-40B4-BE49-F238E27FC236}">
                    <a16:creationId xmlns:a16="http://schemas.microsoft.com/office/drawing/2014/main" id="{716CE89D-8603-4B5C-BED7-7EA4FDDC22EC}"/>
                  </a:ext>
                </a:extLst>
              </p:cNvPr>
              <p:cNvSpPr>
                <a:spLocks noRot="1" noChangeAspect="1" noMove="1" noResize="1" noEditPoints="1" noAdjustHandles="1" noChangeArrowheads="1" noChangeShapeType="1" noTextEdit="1"/>
              </p:cNvSpPr>
              <p:nvPr/>
            </p:nvSpPr>
            <p:spPr>
              <a:xfrm>
                <a:off x="2266260" y="3492207"/>
                <a:ext cx="9680573" cy="1520160"/>
              </a:xfrm>
              <a:prstGeom prst="rect">
                <a:avLst/>
              </a:prstGeom>
              <a:blipFill>
                <a:blip r:embed="rId5"/>
                <a:stretch>
                  <a:fillRect t="-2811" b="-5221"/>
                </a:stretch>
              </a:blipFill>
            </p:spPr>
            <p:txBody>
              <a:bodyPr/>
              <a:lstStyle/>
              <a:p>
                <a:r>
                  <a:rPr lang="en-US">
                    <a:noFill/>
                  </a:rPr>
                  <a:t> </a:t>
                </a:r>
              </a:p>
            </p:txBody>
          </p:sp>
        </mc:Fallback>
      </mc:AlternateContent>
      <p:sp>
        <p:nvSpPr>
          <p:cNvPr id="39" name="Retângulo 38">
            <a:extLst>
              <a:ext uri="{FF2B5EF4-FFF2-40B4-BE49-F238E27FC236}">
                <a16:creationId xmlns:a16="http://schemas.microsoft.com/office/drawing/2014/main" id="{7DFE34CE-E219-47C7-BA33-D4776604BD05}"/>
              </a:ext>
            </a:extLst>
          </p:cNvPr>
          <p:cNvSpPr/>
          <p:nvPr/>
        </p:nvSpPr>
        <p:spPr>
          <a:xfrm>
            <a:off x="6168955" y="5252630"/>
            <a:ext cx="1875180" cy="369332"/>
          </a:xfrm>
          <a:prstGeom prst="rect">
            <a:avLst/>
          </a:prstGeom>
        </p:spPr>
        <p:txBody>
          <a:bodyPr wrap="square">
            <a:spAutoFit/>
          </a:bodyPr>
          <a:lstStyle/>
          <a:p>
            <a:pPr algn="ctr"/>
            <a:r>
              <a:rPr lang="pt-BR" dirty="0">
                <a:latin typeface="Trebuchet MS" panose="020B0603020202020204" pitchFamily="34" charset="0"/>
              </a:rPr>
              <a:t>Dessa forma:</a:t>
            </a:r>
            <a:endParaRPr lang="en-US" dirty="0"/>
          </a:p>
        </p:txBody>
      </p:sp>
      <mc:AlternateContent xmlns:mc="http://schemas.openxmlformats.org/markup-compatibility/2006" xmlns:a14="http://schemas.microsoft.com/office/drawing/2010/main">
        <mc:Choice Requires="a14">
          <p:sp>
            <p:nvSpPr>
              <p:cNvPr id="41" name="Retângulo 40">
                <a:extLst>
                  <a:ext uri="{FF2B5EF4-FFF2-40B4-BE49-F238E27FC236}">
                    <a16:creationId xmlns:a16="http://schemas.microsoft.com/office/drawing/2014/main" id="{33D7940C-0F3E-4C63-9DE5-2E0BA8537872}"/>
                  </a:ext>
                </a:extLst>
              </p:cNvPr>
              <p:cNvSpPr/>
              <p:nvPr/>
            </p:nvSpPr>
            <p:spPr>
              <a:xfrm>
                <a:off x="5430220" y="5621962"/>
                <a:ext cx="3352649" cy="720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m:t>
                      </m:r>
                      <m:r>
                        <a:rPr lang="pt-BR" b="0" i="1" smtClean="0">
                          <a:latin typeface="Cambria Math" panose="02040503050406030204" pitchFamily="18" charset="0"/>
                        </a:rPr>
                        <m:t>=2</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𝑎</m:t>
                          </m:r>
                        </m:sub>
                        <m:sup>
                          <m:r>
                            <a:rPr lang="pt-BR" b="0" i="1" smtClean="0">
                              <a:latin typeface="Cambria Math" panose="02040503050406030204" pitchFamily="18" charset="0"/>
                            </a:rPr>
                            <m:t>𝑏</m:t>
                          </m:r>
                        </m:sup>
                        <m:e>
                          <m:r>
                            <a:rPr lang="pt-BR" b="0" i="1" smtClean="0">
                              <a:latin typeface="Cambria Math" panose="02040503050406030204" pitchFamily="18" charset="0"/>
                            </a:rPr>
                            <m:t> </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 </m:t>
                          </m:r>
                          <m:rad>
                            <m:radPr>
                              <m:degHide m:val="on"/>
                              <m:ctrlPr>
                                <a:rPr lang="pt-BR" i="1">
                                  <a:latin typeface="Cambria Math" panose="02040503050406030204" pitchFamily="18" charset="0"/>
                                </a:rPr>
                              </m:ctrlPr>
                            </m:radPr>
                            <m:deg/>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m:t>
                                  </m:r>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b="0" i="1" smtClean="0">
                                      <a:latin typeface="Cambria Math" panose="02040503050406030204" pitchFamily="18" charset="0"/>
                                    </a:rPr>
                                    <m:t>2</m:t>
                                  </m:r>
                                </m:sup>
                              </m:sSup>
                            </m:e>
                          </m:rad>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41" name="Retângulo 40">
                <a:extLst>
                  <a:ext uri="{FF2B5EF4-FFF2-40B4-BE49-F238E27FC236}">
                    <a16:creationId xmlns:a16="http://schemas.microsoft.com/office/drawing/2014/main" id="{33D7940C-0F3E-4C63-9DE5-2E0BA8537872}"/>
                  </a:ext>
                </a:extLst>
              </p:cNvPr>
              <p:cNvSpPr>
                <a:spLocks noRot="1" noChangeAspect="1" noMove="1" noResize="1" noEditPoints="1" noAdjustHandles="1" noChangeArrowheads="1" noChangeShapeType="1" noTextEdit="1"/>
              </p:cNvSpPr>
              <p:nvPr/>
            </p:nvSpPr>
            <p:spPr>
              <a:xfrm>
                <a:off x="5430220" y="5621962"/>
                <a:ext cx="3352649" cy="72064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1521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2" grpId="0"/>
      <p:bldP spid="38" grpId="0"/>
      <p:bldP spid="39"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E9C8D6-5456-4CEA-B401-1B3BCEEF743A}"/>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Retângulo 8">
            <a:extLst>
              <a:ext uri="{FF2B5EF4-FFF2-40B4-BE49-F238E27FC236}">
                <a16:creationId xmlns:a16="http://schemas.microsoft.com/office/drawing/2014/main" id="{58171DE9-E06E-4C34-BB4A-CE91501615DC}"/>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xmlns:a14="http://schemas.microsoft.com/office/drawing/2010/main">
        <mc:Choice Requires="a14">
          <p:sp>
            <p:nvSpPr>
              <p:cNvPr id="10" name="Retângulo 9">
                <a:extLst>
                  <a:ext uri="{FF2B5EF4-FFF2-40B4-BE49-F238E27FC236}">
                    <a16:creationId xmlns:a16="http://schemas.microsoft.com/office/drawing/2014/main" id="{09E1C10E-D7B0-4645-BEC9-4E5E050ECAE7}"/>
                  </a:ext>
                </a:extLst>
              </p:cNvPr>
              <p:cNvSpPr/>
              <p:nvPr/>
            </p:nvSpPr>
            <p:spPr>
              <a:xfrm>
                <a:off x="4946517" y="1142725"/>
                <a:ext cx="3352649" cy="720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m:t>
                      </m:r>
                      <m:r>
                        <a:rPr lang="pt-BR" b="0" i="1" smtClean="0">
                          <a:latin typeface="Cambria Math" panose="02040503050406030204" pitchFamily="18" charset="0"/>
                        </a:rPr>
                        <m:t>=2</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𝑎</m:t>
                          </m:r>
                        </m:sub>
                        <m:sup>
                          <m:r>
                            <a:rPr lang="pt-BR" b="0" i="1" smtClean="0">
                              <a:latin typeface="Cambria Math" panose="02040503050406030204" pitchFamily="18" charset="0"/>
                            </a:rPr>
                            <m:t>𝑏</m:t>
                          </m:r>
                        </m:sup>
                        <m:e>
                          <m:r>
                            <a:rPr lang="pt-BR" b="0" i="1" smtClean="0">
                              <a:latin typeface="Cambria Math" panose="02040503050406030204" pitchFamily="18" charset="0"/>
                            </a:rPr>
                            <m:t> </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 </m:t>
                          </m:r>
                          <m:rad>
                            <m:radPr>
                              <m:degHide m:val="on"/>
                              <m:ctrlPr>
                                <a:rPr lang="pt-BR" i="1">
                                  <a:latin typeface="Cambria Math" panose="02040503050406030204" pitchFamily="18" charset="0"/>
                                </a:rPr>
                              </m:ctrlPr>
                            </m:radPr>
                            <m:deg/>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m:t>
                                  </m:r>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b="0" i="1" smtClean="0">
                                      <a:latin typeface="Cambria Math" panose="02040503050406030204" pitchFamily="18" charset="0"/>
                                    </a:rPr>
                                    <m:t>2</m:t>
                                  </m:r>
                                </m:sup>
                              </m:sSup>
                            </m:e>
                          </m:rad>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10" name="Retângulo 9">
                <a:extLst>
                  <a:ext uri="{FF2B5EF4-FFF2-40B4-BE49-F238E27FC236}">
                    <a16:creationId xmlns:a16="http://schemas.microsoft.com/office/drawing/2014/main" id="{09E1C10E-D7B0-4645-BEC9-4E5E050ECAE7}"/>
                  </a:ext>
                </a:extLst>
              </p:cNvPr>
              <p:cNvSpPr>
                <a:spLocks noRot="1" noChangeAspect="1" noMove="1" noResize="1" noEditPoints="1" noAdjustHandles="1" noChangeArrowheads="1" noChangeShapeType="1" noTextEdit="1"/>
              </p:cNvSpPr>
              <p:nvPr/>
            </p:nvSpPr>
            <p:spPr>
              <a:xfrm>
                <a:off x="4946517" y="1142725"/>
                <a:ext cx="3352649" cy="720647"/>
              </a:xfrm>
              <a:prstGeom prst="rect">
                <a:avLst/>
              </a:prstGeom>
              <a:blipFill>
                <a:blip r:embed="rId2"/>
                <a:stretch>
                  <a:fillRect/>
                </a:stretch>
              </a:blipFill>
            </p:spPr>
            <p:txBody>
              <a:bodyPr/>
              <a:lstStyle/>
              <a:p>
                <a:r>
                  <a:rPr lang="en-US">
                    <a:noFill/>
                  </a:rPr>
                  <a:t> </a:t>
                </a:r>
              </a:p>
            </p:txBody>
          </p:sp>
        </mc:Fallback>
      </mc:AlternateContent>
      <p:sp>
        <p:nvSpPr>
          <p:cNvPr id="11" name="Retângulo 10">
            <a:extLst>
              <a:ext uri="{FF2B5EF4-FFF2-40B4-BE49-F238E27FC236}">
                <a16:creationId xmlns:a16="http://schemas.microsoft.com/office/drawing/2014/main" id="{CF8A4FFA-69F8-49AE-B29A-E798DC52D489}"/>
              </a:ext>
            </a:extLst>
          </p:cNvPr>
          <p:cNvSpPr/>
          <p:nvPr/>
        </p:nvSpPr>
        <p:spPr>
          <a:xfrm>
            <a:off x="3439077" y="403629"/>
            <a:ext cx="6367531" cy="646331"/>
          </a:xfrm>
          <a:prstGeom prst="rect">
            <a:avLst/>
          </a:prstGeom>
        </p:spPr>
        <p:txBody>
          <a:bodyPr wrap="square">
            <a:spAutoFit/>
          </a:bodyPr>
          <a:lstStyle/>
          <a:p>
            <a:pPr algn="ctr"/>
            <a:r>
              <a:rPr lang="pt-BR" dirty="0">
                <a:latin typeface="Trebuchet MS" panose="020B0603020202020204" pitchFamily="34" charset="0"/>
              </a:rPr>
              <a:t>Agora que obtemos a seguinte fórmula para a área de uma superfície de revolução, como sendo: </a:t>
            </a:r>
            <a:endParaRPr lang="en-US" dirty="0"/>
          </a:p>
        </p:txBody>
      </p:sp>
      <p:sp>
        <p:nvSpPr>
          <p:cNvPr id="12" name="Retângulo 11">
            <a:extLst>
              <a:ext uri="{FF2B5EF4-FFF2-40B4-BE49-F238E27FC236}">
                <a16:creationId xmlns:a16="http://schemas.microsoft.com/office/drawing/2014/main" id="{A02E3D3C-5A6C-4ABF-BBCA-9FA2154CEC25}"/>
              </a:ext>
            </a:extLst>
          </p:cNvPr>
          <p:cNvSpPr/>
          <p:nvPr/>
        </p:nvSpPr>
        <p:spPr>
          <a:xfrm>
            <a:off x="2866225" y="2173839"/>
            <a:ext cx="8951706" cy="369332"/>
          </a:xfrm>
          <a:prstGeom prst="rect">
            <a:avLst/>
          </a:prstGeom>
        </p:spPr>
        <p:txBody>
          <a:bodyPr wrap="square">
            <a:spAutoFit/>
          </a:bodyPr>
          <a:lstStyle/>
          <a:p>
            <a:pPr algn="ctr"/>
            <a:r>
              <a:rPr lang="pt-BR" dirty="0">
                <a:latin typeface="Trebuchet MS" panose="020B0603020202020204" pitchFamily="34" charset="0"/>
              </a:rPr>
              <a:t>Vamos tentar validá-la ao calcularmos a área de uma esfera</a:t>
            </a:r>
            <a:endParaRPr lang="en-US" dirty="0"/>
          </a:p>
        </p:txBody>
      </p:sp>
      <p:grpSp>
        <p:nvGrpSpPr>
          <p:cNvPr id="13" name="Agrupar 12">
            <a:extLst>
              <a:ext uri="{FF2B5EF4-FFF2-40B4-BE49-F238E27FC236}">
                <a16:creationId xmlns:a16="http://schemas.microsoft.com/office/drawing/2014/main" id="{62767BCA-DACC-493D-84BC-5DB57A94F998}"/>
              </a:ext>
            </a:extLst>
          </p:cNvPr>
          <p:cNvGrpSpPr/>
          <p:nvPr/>
        </p:nvGrpSpPr>
        <p:grpSpPr>
          <a:xfrm>
            <a:off x="1924955" y="2497980"/>
            <a:ext cx="2070001" cy="2072246"/>
            <a:chOff x="8310612" y="3429000"/>
            <a:chExt cx="2070001" cy="2072246"/>
          </a:xfrm>
        </p:grpSpPr>
        <p:sp>
          <p:nvSpPr>
            <p:cNvPr id="14" name="Elipse 13">
              <a:extLst>
                <a:ext uri="{FF2B5EF4-FFF2-40B4-BE49-F238E27FC236}">
                  <a16:creationId xmlns:a16="http://schemas.microsoft.com/office/drawing/2014/main" id="{A006F5E5-DD51-457A-BD20-C6A0184DCDC0}"/>
                </a:ext>
              </a:extLst>
            </p:cNvPr>
            <p:cNvSpPr/>
            <p:nvPr/>
          </p:nvSpPr>
          <p:spPr>
            <a:xfrm>
              <a:off x="8310613" y="3429000"/>
              <a:ext cx="2070000" cy="2069986"/>
            </a:xfrm>
            <a:prstGeom prst="ellipse">
              <a:avLst/>
            </a:prstGeom>
            <a:noFill/>
            <a:ln w="38100">
              <a:solidFill>
                <a:srgbClr val="1D9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o 14">
              <a:extLst>
                <a:ext uri="{FF2B5EF4-FFF2-40B4-BE49-F238E27FC236}">
                  <a16:creationId xmlns:a16="http://schemas.microsoft.com/office/drawing/2014/main" id="{1D3150D2-BD61-41F7-A522-6BF4F387EBE3}"/>
                </a:ext>
              </a:extLst>
            </p:cNvPr>
            <p:cNvSpPr/>
            <p:nvPr/>
          </p:nvSpPr>
          <p:spPr>
            <a:xfrm rot="10800000">
              <a:off x="8310613" y="4085858"/>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o 15">
              <a:extLst>
                <a:ext uri="{FF2B5EF4-FFF2-40B4-BE49-F238E27FC236}">
                  <a16:creationId xmlns:a16="http://schemas.microsoft.com/office/drawing/2014/main" id="{E4D71D59-8F76-4C95-BAE6-1316977E6288}"/>
                </a:ext>
              </a:extLst>
            </p:cNvPr>
            <p:cNvSpPr/>
            <p:nvPr/>
          </p:nvSpPr>
          <p:spPr>
            <a:xfrm rot="10800000" flipV="1">
              <a:off x="8310613" y="4096822"/>
              <a:ext cx="2070000" cy="756267"/>
            </a:xfrm>
            <a:prstGeom prst="arc">
              <a:avLst>
                <a:gd name="adj1" fmla="val 10858226"/>
                <a:gd name="adj2" fmla="val 21538962"/>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Corda 16">
              <a:extLst>
                <a:ext uri="{FF2B5EF4-FFF2-40B4-BE49-F238E27FC236}">
                  <a16:creationId xmlns:a16="http://schemas.microsoft.com/office/drawing/2014/main" id="{B67E551A-869B-4BA6-A820-70DDF45CD201}"/>
                </a:ext>
              </a:extLst>
            </p:cNvPr>
            <p:cNvSpPr/>
            <p:nvPr/>
          </p:nvSpPr>
          <p:spPr>
            <a:xfrm flipH="1">
              <a:off x="8310612" y="3431246"/>
              <a:ext cx="2070000" cy="2070000"/>
            </a:xfrm>
            <a:prstGeom prst="chord">
              <a:avLst>
                <a:gd name="adj1" fmla="val 5327293"/>
                <a:gd name="adj2" fmla="val 1620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18408FBF-2B4F-4502-AD75-E569B2871B73}"/>
                  </a:ext>
                </a:extLst>
              </p:cNvPr>
              <p:cNvSpPr txBox="1"/>
              <p:nvPr/>
            </p:nvSpPr>
            <p:spPr>
              <a:xfrm>
                <a:off x="2460235" y="4752415"/>
                <a:ext cx="9994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𝐴</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oMath>
                  </m:oMathPara>
                </a14:m>
                <a:endParaRPr lang="en-US" dirty="0"/>
              </a:p>
            </p:txBody>
          </p:sp>
        </mc:Choice>
        <mc:Fallback xmlns="">
          <p:sp>
            <p:nvSpPr>
              <p:cNvPr id="18" name="CaixaDeTexto 17">
                <a:extLst>
                  <a:ext uri="{FF2B5EF4-FFF2-40B4-BE49-F238E27FC236}">
                    <a16:creationId xmlns:a16="http://schemas.microsoft.com/office/drawing/2014/main" id="{18408FBF-2B4F-4502-AD75-E569B2871B73}"/>
                  </a:ext>
                </a:extLst>
              </p:cNvPr>
              <p:cNvSpPr txBox="1">
                <a:spLocks noRot="1" noChangeAspect="1" noMove="1" noResize="1" noEditPoints="1" noAdjustHandles="1" noChangeArrowheads="1" noChangeShapeType="1" noTextEdit="1"/>
              </p:cNvSpPr>
              <p:nvPr/>
            </p:nvSpPr>
            <p:spPr>
              <a:xfrm>
                <a:off x="2460235" y="4752415"/>
                <a:ext cx="999440" cy="276999"/>
              </a:xfrm>
              <a:prstGeom prst="rect">
                <a:avLst/>
              </a:prstGeom>
              <a:blipFill>
                <a:blip r:embed="rId3"/>
                <a:stretch>
                  <a:fillRect l="-5488" t="-4444" r="-18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tângulo 23">
                <a:extLst>
                  <a:ext uri="{FF2B5EF4-FFF2-40B4-BE49-F238E27FC236}">
                    <a16:creationId xmlns:a16="http://schemas.microsoft.com/office/drawing/2014/main" id="{C22848D1-681B-43DD-90EB-CA0ADA2F48A7}"/>
                  </a:ext>
                </a:extLst>
              </p:cNvPr>
              <p:cNvSpPr/>
              <p:nvPr/>
            </p:nvSpPr>
            <p:spPr>
              <a:xfrm>
                <a:off x="5524658" y="3429000"/>
                <a:ext cx="3634841" cy="690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m:t>
                      </m:r>
                      <m:r>
                        <a:rPr lang="pt-BR" b="0" i="1" smtClean="0">
                          <a:latin typeface="Cambria Math" panose="02040503050406030204" pitchFamily="18" charset="0"/>
                        </a:rPr>
                        <m:t>=2</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m:t>
                          </m:r>
                          <m:r>
                            <a:rPr lang="pt-BR" b="0" i="1" smtClean="0">
                              <a:latin typeface="Cambria Math" panose="02040503050406030204" pitchFamily="18" charset="0"/>
                            </a:rPr>
                            <m:t>𝑟</m:t>
                          </m:r>
                        </m:sub>
                        <m:sup>
                          <m:r>
                            <a:rPr lang="pt-BR" b="0" i="1" smtClean="0">
                              <a:latin typeface="Cambria Math" panose="02040503050406030204" pitchFamily="18" charset="0"/>
                            </a:rPr>
                            <m:t>𝑟</m:t>
                          </m:r>
                        </m:sup>
                        <m:e>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 </m:t>
                          </m:r>
                          <m:rad>
                            <m:radPr>
                              <m:degHide m:val="on"/>
                              <m:ctrlPr>
                                <a:rPr lang="pt-BR" i="1">
                                  <a:latin typeface="Cambria Math" panose="02040503050406030204" pitchFamily="18" charset="0"/>
                                </a:rPr>
                              </m:ctrlPr>
                            </m:radPr>
                            <m:deg/>
                            <m:e>
                              <m:r>
                                <a:rPr lang="pt-BR" i="1">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b="0" i="1" smtClean="0">
                                      <a:latin typeface="Cambria Math" panose="02040503050406030204" pitchFamily="18" charset="0"/>
                                    </a:rPr>
                                    <m:t>2</m:t>
                                  </m:r>
                                </m:sup>
                              </m:sSup>
                            </m:e>
                          </m:rad>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24" name="Retângulo 23">
                <a:extLst>
                  <a:ext uri="{FF2B5EF4-FFF2-40B4-BE49-F238E27FC236}">
                    <a16:creationId xmlns:a16="http://schemas.microsoft.com/office/drawing/2014/main" id="{C22848D1-681B-43DD-90EB-CA0ADA2F48A7}"/>
                  </a:ext>
                </a:extLst>
              </p:cNvPr>
              <p:cNvSpPr>
                <a:spLocks noRot="1" noChangeAspect="1" noMove="1" noResize="1" noEditPoints="1" noAdjustHandles="1" noChangeArrowheads="1" noChangeShapeType="1" noTextEdit="1"/>
              </p:cNvSpPr>
              <p:nvPr/>
            </p:nvSpPr>
            <p:spPr>
              <a:xfrm>
                <a:off x="5524658" y="3429000"/>
                <a:ext cx="3634841" cy="6908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tângulo 24">
                <a:extLst>
                  <a:ext uri="{FF2B5EF4-FFF2-40B4-BE49-F238E27FC236}">
                    <a16:creationId xmlns:a16="http://schemas.microsoft.com/office/drawing/2014/main" id="{2BD6F7A2-3B5D-4A71-BDBD-0EE6621D0BC8}"/>
                  </a:ext>
                </a:extLst>
              </p:cNvPr>
              <p:cNvSpPr/>
              <p:nvPr/>
            </p:nvSpPr>
            <p:spPr>
              <a:xfrm>
                <a:off x="6149508" y="2912682"/>
                <a:ext cx="2385140"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a:latin typeface="Cambria Math" panose="02040503050406030204" pitchFamily="18" charset="0"/>
                        </a:rPr>
                        <m:t>=</m:t>
                      </m:r>
                      <m:rad>
                        <m:radPr>
                          <m:degHide m:val="on"/>
                          <m:ctrlPr>
                            <a:rPr lang="pt-BR" i="1">
                              <a:latin typeface="Cambria Math" panose="02040503050406030204" pitchFamily="18" charset="0"/>
                            </a:rPr>
                          </m:ctrlPr>
                        </m:radPr>
                        <m:deg/>
                        <m:e>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m:t>
                          </m:r>
                        </m:e>
                      </m:rad>
                    </m:oMath>
                  </m:oMathPara>
                </a14:m>
                <a:endParaRPr lang="en-US" dirty="0"/>
              </a:p>
            </p:txBody>
          </p:sp>
        </mc:Choice>
        <mc:Fallback xmlns="">
          <p:sp>
            <p:nvSpPr>
              <p:cNvPr id="25" name="Retângulo 24">
                <a:extLst>
                  <a:ext uri="{FF2B5EF4-FFF2-40B4-BE49-F238E27FC236}">
                    <a16:creationId xmlns:a16="http://schemas.microsoft.com/office/drawing/2014/main" id="{2BD6F7A2-3B5D-4A71-BDBD-0EE6621D0BC8}"/>
                  </a:ext>
                </a:extLst>
              </p:cNvPr>
              <p:cNvSpPr>
                <a:spLocks noRot="1" noChangeAspect="1" noMove="1" noResize="1" noEditPoints="1" noAdjustHandles="1" noChangeArrowheads="1" noChangeShapeType="1" noTextEdit="1"/>
              </p:cNvSpPr>
              <p:nvPr/>
            </p:nvSpPr>
            <p:spPr>
              <a:xfrm>
                <a:off x="6149508" y="2912682"/>
                <a:ext cx="2385140" cy="427746"/>
              </a:xfrm>
              <a:prstGeom prst="rect">
                <a:avLst/>
              </a:prstGeom>
              <a:blipFill>
                <a:blip r:embed="rId5"/>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7C444AD4-6400-486A-9962-2607E33FDB67}"/>
                  </a:ext>
                </a:extLst>
              </p:cNvPr>
              <p:cNvSpPr txBox="1"/>
              <p:nvPr/>
            </p:nvSpPr>
            <p:spPr>
              <a:xfrm>
                <a:off x="4973021" y="4276649"/>
                <a:ext cx="5232586"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m:t>
                      </m:r>
                      <m:r>
                        <a:rPr lang="pt-BR" b="0" i="1" smtClean="0">
                          <a:latin typeface="Cambria Math" panose="02040503050406030204" pitchFamily="18" charset="0"/>
                        </a:rPr>
                        <m:t>=2</m:t>
                      </m:r>
                      <m:r>
                        <a:rPr lang="pt-BR" i="1">
                          <a:latin typeface="Cambria Math" panose="02040503050406030204" pitchFamily="18" charset="0"/>
                        </a:rPr>
                        <m:t>𝜋</m:t>
                      </m:r>
                      <m:nary>
                        <m:naryPr>
                          <m:ctrlPr>
                            <a:rPr lang="pt-BR" i="1">
                              <a:latin typeface="Cambria Math" panose="02040503050406030204" pitchFamily="18" charset="0"/>
                            </a:rPr>
                          </m:ctrlPr>
                        </m:naryPr>
                        <m:sub>
                          <m:r>
                            <a:rPr lang="pt-BR" b="0" i="1" smtClean="0">
                              <a:latin typeface="Cambria Math" panose="02040503050406030204" pitchFamily="18" charset="0"/>
                            </a:rPr>
                            <m:t>−</m:t>
                          </m:r>
                          <m:r>
                            <a:rPr lang="pt-BR" b="0" i="1" smtClean="0">
                              <a:latin typeface="Cambria Math" panose="02040503050406030204" pitchFamily="18" charset="0"/>
                            </a:rPr>
                            <m:t>𝑟</m:t>
                          </m:r>
                        </m:sub>
                        <m:sup>
                          <m:r>
                            <a:rPr lang="pt-BR" i="1">
                              <a:latin typeface="Cambria Math" panose="02040503050406030204" pitchFamily="18" charset="0"/>
                            </a:rPr>
                            <m:t>𝑟</m:t>
                          </m:r>
                        </m:sup>
                        <m:e>
                          <m:rad>
                            <m:radPr>
                              <m:degHide m:val="on"/>
                              <m:ctrlPr>
                                <a:rPr lang="pt-BR" i="1">
                                  <a:latin typeface="Cambria Math" panose="02040503050406030204" pitchFamily="18" charset="0"/>
                                </a:rPr>
                              </m:ctrlPr>
                            </m:radPr>
                            <m:deg/>
                            <m:e>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m:t>
                              </m:r>
                            </m:e>
                          </m:rad>
                          <m:r>
                            <a:rPr lang="pt-BR" b="0" i="1" smtClean="0">
                              <a:latin typeface="Cambria Math" panose="02040503050406030204" pitchFamily="18" charset="0"/>
                            </a:rPr>
                            <m:t>  </m:t>
                          </m:r>
                          <m:rad>
                            <m:radPr>
                              <m:degHide m:val="on"/>
                              <m:ctrlPr>
                                <a:rPr lang="pt-BR" i="1">
                                  <a:latin typeface="Cambria Math" panose="02040503050406030204" pitchFamily="18" charset="0"/>
                                </a:rPr>
                              </m:ctrlPr>
                            </m:radPr>
                            <m:deg/>
                            <m:e>
                              <m:r>
                                <a:rPr lang="pt-BR" i="1">
                                  <a:latin typeface="Cambria Math" panose="02040503050406030204" pitchFamily="18" charset="0"/>
                                </a:rPr>
                                <m:t>1+</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𝑥</m:t>
                                          </m:r>
                                        </m:num>
                                        <m:den>
                                          <m:rad>
                                            <m:radPr>
                                              <m:degHide m:val="on"/>
                                              <m:ctrlPr>
                                                <a:rPr lang="pt-BR" b="0" i="1" smtClean="0">
                                                  <a:latin typeface="Cambria Math" panose="02040503050406030204" pitchFamily="18" charset="0"/>
                                                </a:rPr>
                                              </m:ctrlPr>
                                            </m:radPr>
                                            <m:deg/>
                                            <m:e>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e>
                                          </m:rad>
                                        </m:den>
                                      </m:f>
                                    </m:e>
                                  </m:d>
                                </m:e>
                                <m:sup>
                                  <m:r>
                                    <a:rPr lang="pt-BR" b="0" i="1" smtClean="0">
                                      <a:latin typeface="Cambria Math" panose="02040503050406030204" pitchFamily="18" charset="0"/>
                                    </a:rPr>
                                    <m:t>2</m:t>
                                  </m:r>
                                </m:sup>
                              </m:sSup>
                            </m:e>
                          </m:rad>
                          <m:r>
                            <a:rPr lang="pt-BR" i="1">
                              <a:latin typeface="Cambria Math" panose="02040503050406030204" pitchFamily="18" charset="0"/>
                            </a:rPr>
                            <m:t> </m:t>
                          </m:r>
                          <m:r>
                            <a:rPr lang="pt-BR" i="1">
                              <a:latin typeface="Cambria Math" panose="02040503050406030204" pitchFamily="18" charset="0"/>
                            </a:rPr>
                            <m:t>𝑑𝑥</m:t>
                          </m:r>
                        </m:e>
                      </m:nary>
                    </m:oMath>
                  </m:oMathPara>
                </a14:m>
                <a:endParaRPr lang="en-US" dirty="0"/>
              </a:p>
            </p:txBody>
          </p:sp>
        </mc:Choice>
        <mc:Fallback xmlns="">
          <p:sp>
            <p:nvSpPr>
              <p:cNvPr id="27" name="CaixaDeTexto 26">
                <a:extLst>
                  <a:ext uri="{FF2B5EF4-FFF2-40B4-BE49-F238E27FC236}">
                    <a16:creationId xmlns:a16="http://schemas.microsoft.com/office/drawing/2014/main" id="{7C444AD4-6400-486A-9962-2607E33FDB67}"/>
                  </a:ext>
                </a:extLst>
              </p:cNvPr>
              <p:cNvSpPr txBox="1">
                <a:spLocks noRot="1" noChangeAspect="1" noMove="1" noResize="1" noEditPoints="1" noAdjustHandles="1" noChangeArrowheads="1" noChangeShapeType="1" noTextEdit="1"/>
              </p:cNvSpPr>
              <p:nvPr/>
            </p:nvSpPr>
            <p:spPr>
              <a:xfrm>
                <a:off x="4973021" y="4276649"/>
                <a:ext cx="5232586" cy="818366"/>
              </a:xfrm>
              <a:prstGeom prst="rect">
                <a:avLst/>
              </a:prstGeom>
              <a:blipFill>
                <a:blip r:embed="rId6"/>
                <a:stretch>
                  <a:fillRect b="-746"/>
                </a:stretch>
              </a:blipFill>
            </p:spPr>
            <p:txBody>
              <a:bodyPr/>
              <a:lstStyle/>
              <a:p>
                <a:r>
                  <a:rPr lang="en-US">
                    <a:noFill/>
                  </a:rPr>
                  <a:t> </a:t>
                </a:r>
              </a:p>
            </p:txBody>
          </p:sp>
        </mc:Fallback>
      </mc:AlternateContent>
      <p:sp>
        <p:nvSpPr>
          <p:cNvPr id="21" name="Retângulo 20">
            <a:extLst>
              <a:ext uri="{FF2B5EF4-FFF2-40B4-BE49-F238E27FC236}">
                <a16:creationId xmlns:a16="http://schemas.microsoft.com/office/drawing/2014/main" id="{3DAC4E62-6B95-4B8D-8EDA-55C10476D064}"/>
              </a:ext>
            </a:extLst>
          </p:cNvPr>
          <p:cNvSpPr/>
          <p:nvPr/>
        </p:nvSpPr>
        <p:spPr>
          <a:xfrm>
            <a:off x="3994955" y="5392109"/>
            <a:ext cx="6965144" cy="646331"/>
          </a:xfrm>
          <a:prstGeom prst="rect">
            <a:avLst/>
          </a:prstGeom>
        </p:spPr>
        <p:txBody>
          <a:bodyPr wrap="square">
            <a:spAutoFit/>
          </a:bodyPr>
          <a:lstStyle/>
          <a:p>
            <a:pPr algn="ctr"/>
            <a:r>
              <a:rPr lang="pt-BR" dirty="0">
                <a:latin typeface="Trebuchet MS" panose="020B0603020202020204" pitchFamily="34" charset="0"/>
              </a:rPr>
              <a:t>Note que obtivemos uma integral bastante complexa, por esse motivo continuaremos a validação com o uso do </a:t>
            </a:r>
            <a:r>
              <a:rPr lang="pt-BR" dirty="0" err="1">
                <a:latin typeface="Trebuchet MS" panose="020B0603020202020204" pitchFamily="34" charset="0"/>
              </a:rPr>
              <a:t>geogebra</a:t>
            </a:r>
            <a:endParaRPr lang="en-US" dirty="0"/>
          </a:p>
        </p:txBody>
      </p:sp>
    </p:spTree>
    <p:extLst>
      <p:ext uri="{BB962C8B-B14F-4D97-AF65-F5344CB8AC3E}">
        <p14:creationId xmlns:p14="http://schemas.microsoft.com/office/powerpoint/2010/main" val="2136244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13"/>
                                        </p:tgtEl>
                                        <p:attrNameLst>
                                          <p:attrName>ppt_x</p:attrName>
                                        </p:attrNameLst>
                                      </p:cBhvr>
                                      <p:tavLst>
                                        <p:tav tm="0">
                                          <p:val>
                                            <p:strVal val="ppt_x"/>
                                          </p:val>
                                        </p:tav>
                                        <p:tav tm="100000">
                                          <p:val>
                                            <p:strVal val="ppt_x"/>
                                          </p:val>
                                        </p:tav>
                                      </p:tavLst>
                                    </p:anim>
                                    <p:anim calcmode="lin" valueType="num">
                                      <p:cBhvr additive="base">
                                        <p:cTn id="41" dur="500"/>
                                        <p:tgtEl>
                                          <p:spTgt spid="13"/>
                                        </p:tgtEl>
                                        <p:attrNameLst>
                                          <p:attrName>ppt_y</p:attrName>
                                        </p:attrNameLst>
                                      </p:cBhvr>
                                      <p:tavLst>
                                        <p:tav tm="0">
                                          <p:val>
                                            <p:strVal val="ppt_y"/>
                                          </p:val>
                                        </p:tav>
                                        <p:tav tm="100000">
                                          <p:val>
                                            <p:strVal val="1+ppt_h/2"/>
                                          </p:val>
                                        </p:tav>
                                      </p:tavLst>
                                    </p:anim>
                                    <p:set>
                                      <p:cBhvr>
                                        <p:cTn id="4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8" grpId="0"/>
      <p:bldP spid="24" grpId="0"/>
      <p:bldP spid="25" grpId="0"/>
      <p:bldP spid="27"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E9C8D6-5456-4CEA-B401-1B3BCEEF743A}"/>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Retângulo 8">
            <a:extLst>
              <a:ext uri="{FF2B5EF4-FFF2-40B4-BE49-F238E27FC236}">
                <a16:creationId xmlns:a16="http://schemas.microsoft.com/office/drawing/2014/main" id="{58171DE9-E06E-4C34-BB4A-CE91501615DC}"/>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13" name="Agrupar 12">
            <a:extLst>
              <a:ext uri="{FF2B5EF4-FFF2-40B4-BE49-F238E27FC236}">
                <a16:creationId xmlns:a16="http://schemas.microsoft.com/office/drawing/2014/main" id="{62767BCA-DACC-493D-84BC-5DB57A94F998}"/>
              </a:ext>
            </a:extLst>
          </p:cNvPr>
          <p:cNvGrpSpPr/>
          <p:nvPr/>
        </p:nvGrpSpPr>
        <p:grpSpPr>
          <a:xfrm>
            <a:off x="2735489" y="2208184"/>
            <a:ext cx="2070001" cy="2072246"/>
            <a:chOff x="8310612" y="3429000"/>
            <a:chExt cx="2070001" cy="2072246"/>
          </a:xfrm>
        </p:grpSpPr>
        <p:sp>
          <p:nvSpPr>
            <p:cNvPr id="14" name="Elipse 13">
              <a:extLst>
                <a:ext uri="{FF2B5EF4-FFF2-40B4-BE49-F238E27FC236}">
                  <a16:creationId xmlns:a16="http://schemas.microsoft.com/office/drawing/2014/main" id="{A006F5E5-DD51-457A-BD20-C6A0184DCDC0}"/>
                </a:ext>
              </a:extLst>
            </p:cNvPr>
            <p:cNvSpPr/>
            <p:nvPr/>
          </p:nvSpPr>
          <p:spPr>
            <a:xfrm>
              <a:off x="8310613" y="3429000"/>
              <a:ext cx="2070000" cy="2069986"/>
            </a:xfrm>
            <a:prstGeom prst="ellipse">
              <a:avLst/>
            </a:prstGeom>
            <a:noFill/>
            <a:ln w="38100">
              <a:solidFill>
                <a:srgbClr val="1D9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o 14">
              <a:extLst>
                <a:ext uri="{FF2B5EF4-FFF2-40B4-BE49-F238E27FC236}">
                  <a16:creationId xmlns:a16="http://schemas.microsoft.com/office/drawing/2014/main" id="{1D3150D2-BD61-41F7-A522-6BF4F387EBE3}"/>
                </a:ext>
              </a:extLst>
            </p:cNvPr>
            <p:cNvSpPr/>
            <p:nvPr/>
          </p:nvSpPr>
          <p:spPr>
            <a:xfrm rot="10800000">
              <a:off x="8310613" y="4085858"/>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o 15">
              <a:extLst>
                <a:ext uri="{FF2B5EF4-FFF2-40B4-BE49-F238E27FC236}">
                  <a16:creationId xmlns:a16="http://schemas.microsoft.com/office/drawing/2014/main" id="{E4D71D59-8F76-4C95-BAE6-1316977E6288}"/>
                </a:ext>
              </a:extLst>
            </p:cNvPr>
            <p:cNvSpPr/>
            <p:nvPr/>
          </p:nvSpPr>
          <p:spPr>
            <a:xfrm rot="10800000" flipV="1">
              <a:off x="8310613" y="4096822"/>
              <a:ext cx="2070000" cy="756267"/>
            </a:xfrm>
            <a:prstGeom prst="arc">
              <a:avLst>
                <a:gd name="adj1" fmla="val 10858226"/>
                <a:gd name="adj2" fmla="val 21538962"/>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Corda 16">
              <a:extLst>
                <a:ext uri="{FF2B5EF4-FFF2-40B4-BE49-F238E27FC236}">
                  <a16:creationId xmlns:a16="http://schemas.microsoft.com/office/drawing/2014/main" id="{B67E551A-869B-4BA6-A820-70DDF45CD201}"/>
                </a:ext>
              </a:extLst>
            </p:cNvPr>
            <p:cNvSpPr/>
            <p:nvPr/>
          </p:nvSpPr>
          <p:spPr>
            <a:xfrm flipH="1">
              <a:off x="8310612" y="3431246"/>
              <a:ext cx="2070000" cy="2070000"/>
            </a:xfrm>
            <a:prstGeom prst="chord">
              <a:avLst>
                <a:gd name="adj1" fmla="val 5327293"/>
                <a:gd name="adj2" fmla="val 1620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18408FBF-2B4F-4502-AD75-E569B2871B73}"/>
                  </a:ext>
                </a:extLst>
              </p:cNvPr>
              <p:cNvSpPr txBox="1"/>
              <p:nvPr/>
            </p:nvSpPr>
            <p:spPr>
              <a:xfrm>
                <a:off x="3270769" y="4462618"/>
                <a:ext cx="9994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𝐴</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oMath>
                  </m:oMathPara>
                </a14:m>
                <a:endParaRPr lang="en-US" dirty="0"/>
              </a:p>
            </p:txBody>
          </p:sp>
        </mc:Choice>
        <mc:Fallback xmlns="">
          <p:sp>
            <p:nvSpPr>
              <p:cNvPr id="18" name="CaixaDeTexto 17">
                <a:extLst>
                  <a:ext uri="{FF2B5EF4-FFF2-40B4-BE49-F238E27FC236}">
                    <a16:creationId xmlns:a16="http://schemas.microsoft.com/office/drawing/2014/main" id="{18408FBF-2B4F-4502-AD75-E569B2871B73}"/>
                  </a:ext>
                </a:extLst>
              </p:cNvPr>
              <p:cNvSpPr txBox="1">
                <a:spLocks noRot="1" noChangeAspect="1" noMove="1" noResize="1" noEditPoints="1" noAdjustHandles="1" noChangeArrowheads="1" noChangeShapeType="1" noTextEdit="1"/>
              </p:cNvSpPr>
              <p:nvPr/>
            </p:nvSpPr>
            <p:spPr>
              <a:xfrm>
                <a:off x="3270769" y="4462618"/>
                <a:ext cx="999440" cy="276999"/>
              </a:xfrm>
              <a:prstGeom prst="rect">
                <a:avLst/>
              </a:prstGeom>
              <a:blipFill>
                <a:blip r:embed="rId2"/>
                <a:stretch>
                  <a:fillRect l="-5521" t="-4444" r="-2454" b="-8889"/>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6EEBD5BE-C9A0-47B0-B905-8CD0F28C1EFD}"/>
              </a:ext>
            </a:extLst>
          </p:cNvPr>
          <p:cNvPicPr>
            <a:picLocks noChangeAspect="1"/>
          </p:cNvPicPr>
          <p:nvPr/>
        </p:nvPicPr>
        <p:blipFill>
          <a:blip r:embed="rId3"/>
          <a:stretch>
            <a:fillRect/>
          </a:stretch>
        </p:blipFill>
        <p:spPr>
          <a:xfrm>
            <a:off x="6268277" y="710914"/>
            <a:ext cx="4129319" cy="5066786"/>
          </a:xfrm>
          <a:prstGeom prst="rect">
            <a:avLst/>
          </a:prstGeom>
        </p:spPr>
      </p:pic>
    </p:spTree>
    <p:extLst>
      <p:ext uri="{BB962C8B-B14F-4D97-AF65-F5344CB8AC3E}">
        <p14:creationId xmlns:p14="http://schemas.microsoft.com/office/powerpoint/2010/main" val="4161666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E9C8D6-5456-4CEA-B401-1B3BCEEF743A}"/>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Retângulo 8">
            <a:extLst>
              <a:ext uri="{FF2B5EF4-FFF2-40B4-BE49-F238E27FC236}">
                <a16:creationId xmlns:a16="http://schemas.microsoft.com/office/drawing/2014/main" id="{58171DE9-E06E-4C34-BB4A-CE91501615DC}"/>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1" name="Retângulo 10">
            <a:extLst>
              <a:ext uri="{FF2B5EF4-FFF2-40B4-BE49-F238E27FC236}">
                <a16:creationId xmlns:a16="http://schemas.microsoft.com/office/drawing/2014/main" id="{6B764D8A-ADDA-42FB-9A2F-DB1B8B3BEEA5}"/>
              </a:ext>
            </a:extLst>
          </p:cNvPr>
          <p:cNvSpPr/>
          <p:nvPr/>
        </p:nvSpPr>
        <p:spPr>
          <a:xfrm>
            <a:off x="2968487" y="403628"/>
            <a:ext cx="7540486" cy="646331"/>
          </a:xfrm>
          <a:prstGeom prst="rect">
            <a:avLst/>
          </a:prstGeom>
        </p:spPr>
        <p:txBody>
          <a:bodyPr wrap="square">
            <a:spAutoFit/>
          </a:bodyPr>
          <a:lstStyle/>
          <a:p>
            <a:pPr algn="ctr"/>
            <a:r>
              <a:rPr lang="pt-BR" dirty="0">
                <a:latin typeface="Trebuchet MS" panose="020B0603020202020204" pitchFamily="34" charset="0"/>
              </a:rPr>
              <a:t>Beleza, agora que validamos a fórmula para a área de uma superfície de revolução, como sendo: </a:t>
            </a:r>
            <a:endParaRPr lang="en-US" dirty="0"/>
          </a:p>
        </p:txBody>
      </p:sp>
      <mc:AlternateContent xmlns:mc="http://schemas.openxmlformats.org/markup-compatibility/2006" xmlns:a14="http://schemas.microsoft.com/office/drawing/2010/main">
        <mc:Choice Requires="a14">
          <p:sp>
            <p:nvSpPr>
              <p:cNvPr id="12" name="Retângulo 11">
                <a:extLst>
                  <a:ext uri="{FF2B5EF4-FFF2-40B4-BE49-F238E27FC236}">
                    <a16:creationId xmlns:a16="http://schemas.microsoft.com/office/drawing/2014/main" id="{7EDCD20C-EE59-481A-9BAF-5586A7233A9B}"/>
                  </a:ext>
                </a:extLst>
              </p:cNvPr>
              <p:cNvSpPr/>
              <p:nvPr/>
            </p:nvSpPr>
            <p:spPr>
              <a:xfrm>
                <a:off x="4946517" y="1142725"/>
                <a:ext cx="3352649" cy="720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m:t>
                      </m:r>
                      <m:r>
                        <a:rPr lang="pt-BR" b="0" i="1" smtClean="0">
                          <a:latin typeface="Cambria Math" panose="02040503050406030204" pitchFamily="18" charset="0"/>
                        </a:rPr>
                        <m:t>=2</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𝑎</m:t>
                          </m:r>
                        </m:sub>
                        <m:sup>
                          <m:r>
                            <a:rPr lang="pt-BR" b="0" i="1" smtClean="0">
                              <a:latin typeface="Cambria Math" panose="02040503050406030204" pitchFamily="18" charset="0"/>
                            </a:rPr>
                            <m:t>𝑏</m:t>
                          </m:r>
                        </m:sup>
                        <m:e>
                          <m:r>
                            <a:rPr lang="pt-BR" b="0" i="1" smtClean="0">
                              <a:latin typeface="Cambria Math" panose="02040503050406030204" pitchFamily="18" charset="0"/>
                            </a:rPr>
                            <m:t> </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 </m:t>
                          </m:r>
                          <m:rad>
                            <m:radPr>
                              <m:degHide m:val="on"/>
                              <m:ctrlPr>
                                <a:rPr lang="pt-BR" i="1">
                                  <a:latin typeface="Cambria Math" panose="02040503050406030204" pitchFamily="18" charset="0"/>
                                </a:rPr>
                              </m:ctrlPr>
                            </m:radPr>
                            <m:deg/>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m:t>
                                  </m:r>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b="0" i="1" smtClean="0">
                                      <a:latin typeface="Cambria Math" panose="02040503050406030204" pitchFamily="18" charset="0"/>
                                    </a:rPr>
                                    <m:t>2</m:t>
                                  </m:r>
                                </m:sup>
                              </m:sSup>
                            </m:e>
                          </m:rad>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12" name="Retângulo 11">
                <a:extLst>
                  <a:ext uri="{FF2B5EF4-FFF2-40B4-BE49-F238E27FC236}">
                    <a16:creationId xmlns:a16="http://schemas.microsoft.com/office/drawing/2014/main" id="{7EDCD20C-EE59-481A-9BAF-5586A7233A9B}"/>
                  </a:ext>
                </a:extLst>
              </p:cNvPr>
              <p:cNvSpPr>
                <a:spLocks noRot="1" noChangeAspect="1" noMove="1" noResize="1" noEditPoints="1" noAdjustHandles="1" noChangeArrowheads="1" noChangeShapeType="1" noTextEdit="1"/>
              </p:cNvSpPr>
              <p:nvPr/>
            </p:nvSpPr>
            <p:spPr>
              <a:xfrm>
                <a:off x="4946517" y="1142725"/>
                <a:ext cx="3352649" cy="720647"/>
              </a:xfrm>
              <a:prstGeom prst="rect">
                <a:avLst/>
              </a:prstGeom>
              <a:blipFill>
                <a:blip r:embed="rId2"/>
                <a:stretch>
                  <a:fillRect/>
                </a:stretch>
              </a:blipFill>
            </p:spPr>
            <p:txBody>
              <a:bodyPr/>
              <a:lstStyle/>
              <a:p>
                <a:r>
                  <a:rPr lang="en-US">
                    <a:noFill/>
                  </a:rPr>
                  <a:t> </a:t>
                </a:r>
              </a:p>
            </p:txBody>
          </p:sp>
        </mc:Fallback>
      </mc:AlternateContent>
      <p:sp>
        <p:nvSpPr>
          <p:cNvPr id="19" name="Retângulo 18">
            <a:extLst>
              <a:ext uri="{FF2B5EF4-FFF2-40B4-BE49-F238E27FC236}">
                <a16:creationId xmlns:a16="http://schemas.microsoft.com/office/drawing/2014/main" id="{8970DDFD-4214-4922-BB45-59D7F8782279}"/>
              </a:ext>
            </a:extLst>
          </p:cNvPr>
          <p:cNvSpPr/>
          <p:nvPr/>
        </p:nvSpPr>
        <p:spPr>
          <a:xfrm>
            <a:off x="2589244" y="2146289"/>
            <a:ext cx="8067193" cy="1200329"/>
          </a:xfrm>
          <a:prstGeom prst="rect">
            <a:avLst/>
          </a:prstGeom>
        </p:spPr>
        <p:txBody>
          <a:bodyPr wrap="square">
            <a:spAutoFit/>
          </a:bodyPr>
          <a:lstStyle/>
          <a:p>
            <a:pPr algn="ctr"/>
            <a:r>
              <a:rPr lang="pt-BR" dirty="0">
                <a:latin typeface="Trebuchet MS" panose="020B0603020202020204" pitchFamily="34" charset="0"/>
              </a:rPr>
              <a:t>Vamos retomar o problema do nosso artesão </a:t>
            </a:r>
            <a:r>
              <a:rPr lang="pt-BR" dirty="0" err="1">
                <a:latin typeface="Trebuchet MS" panose="020B0603020202020204" pitchFamily="34" charset="0"/>
              </a:rPr>
              <a:t>perfeccinonista</a:t>
            </a:r>
            <a:r>
              <a:rPr lang="pt-BR" dirty="0">
                <a:latin typeface="Trebuchet MS" panose="020B0603020202020204" pitchFamily="34" charset="0"/>
              </a:rPr>
              <a:t> mais uma vez, com os últimos conhecimentos adquiridos calcule a área do </a:t>
            </a:r>
            <a:r>
              <a:rPr lang="pt-BR" dirty="0" err="1">
                <a:latin typeface="Trebuchet MS" panose="020B0603020202020204" pitchFamily="34" charset="0"/>
              </a:rPr>
              <a:t>vaso,considere</a:t>
            </a:r>
            <a:r>
              <a:rPr lang="pt-BR" dirty="0">
                <a:latin typeface="Trebuchet MS" panose="020B0603020202020204" pitchFamily="34" charset="0"/>
              </a:rPr>
              <a:t> que ele deseja pintar apenas as paredes externas e lembre-se de considerar a área das bases do vaso.</a:t>
            </a:r>
            <a:endParaRPr lang="en-US" dirty="0"/>
          </a:p>
        </p:txBody>
      </p:sp>
      <mc:AlternateContent xmlns:mc="http://schemas.openxmlformats.org/markup-compatibility/2006" xmlns:a14="http://schemas.microsoft.com/office/drawing/2010/main">
        <mc:Choice Requires="a14">
          <p:sp>
            <p:nvSpPr>
              <p:cNvPr id="22" name="Retângulo 21">
                <a:extLst>
                  <a:ext uri="{FF2B5EF4-FFF2-40B4-BE49-F238E27FC236}">
                    <a16:creationId xmlns:a16="http://schemas.microsoft.com/office/drawing/2014/main" id="{907F0A8F-5F2B-436E-8238-D424B069FE25}"/>
                  </a:ext>
                </a:extLst>
              </p:cNvPr>
              <p:cNvSpPr/>
              <p:nvPr/>
            </p:nvSpPr>
            <p:spPr>
              <a:xfrm>
                <a:off x="2617997" y="3629535"/>
                <a:ext cx="3478003" cy="7151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m:t>
                      </m:r>
                      <m:r>
                        <a:rPr lang="pt-BR" b="0" i="1" smtClean="0">
                          <a:latin typeface="Cambria Math" panose="02040503050406030204" pitchFamily="18" charset="0"/>
                        </a:rPr>
                        <m:t>=2</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2.2</m:t>
                          </m:r>
                        </m:sup>
                        <m:e>
                          <m:r>
                            <a:rPr lang="pt-BR" b="0" i="1" smtClean="0">
                              <a:latin typeface="Cambria Math" panose="02040503050406030204" pitchFamily="18" charset="0"/>
                            </a:rPr>
                            <m:t> </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 </m:t>
                          </m:r>
                          <m:rad>
                            <m:radPr>
                              <m:degHide m:val="on"/>
                              <m:ctrlPr>
                                <a:rPr lang="pt-BR" i="1">
                                  <a:latin typeface="Cambria Math" panose="02040503050406030204" pitchFamily="18" charset="0"/>
                                </a:rPr>
                              </m:ctrlPr>
                            </m:radPr>
                            <m:deg/>
                            <m:e>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𝑓</m:t>
                                  </m:r>
                                </m:e>
                                <m:sup>
                                  <m:r>
                                    <a:rPr lang="pt-BR" i="1">
                                      <a:latin typeface="Cambria Math" panose="02040503050406030204" pitchFamily="18" charset="0"/>
                                    </a:rPr>
                                    <m:t>′</m:t>
                                  </m:r>
                                </m:sup>
                              </m:sSup>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b="0" i="1" smtClean="0">
                                      <a:latin typeface="Cambria Math" panose="02040503050406030204" pitchFamily="18" charset="0"/>
                                    </a:rPr>
                                    <m:t>2</m:t>
                                  </m:r>
                                </m:sup>
                              </m:sSup>
                            </m:e>
                          </m:rad>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22" name="Retângulo 21">
                <a:extLst>
                  <a:ext uri="{FF2B5EF4-FFF2-40B4-BE49-F238E27FC236}">
                    <a16:creationId xmlns:a16="http://schemas.microsoft.com/office/drawing/2014/main" id="{907F0A8F-5F2B-436E-8238-D424B069FE25}"/>
                  </a:ext>
                </a:extLst>
              </p:cNvPr>
              <p:cNvSpPr>
                <a:spLocks noRot="1" noChangeAspect="1" noMove="1" noResize="1" noEditPoints="1" noAdjustHandles="1" noChangeArrowheads="1" noChangeShapeType="1" noTextEdit="1"/>
              </p:cNvSpPr>
              <p:nvPr/>
            </p:nvSpPr>
            <p:spPr>
              <a:xfrm>
                <a:off x="2617997" y="3629535"/>
                <a:ext cx="3478003" cy="7151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845F006-76EF-48FB-AA21-25F7785BB0F5}"/>
                  </a:ext>
                </a:extLst>
              </p:cNvPr>
              <p:cNvSpPr txBox="1"/>
              <p:nvPr/>
            </p:nvSpPr>
            <p:spPr>
              <a:xfrm>
                <a:off x="2617997" y="4442948"/>
                <a:ext cx="1407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𝐵𝑖</m:t>
                          </m:r>
                        </m:sub>
                      </m:sSub>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𝑓</m:t>
                      </m:r>
                      <m:r>
                        <a:rPr lang="pt-BR" b="0" i="1" smtClean="0">
                          <a:latin typeface="Cambria Math" panose="02040503050406030204" pitchFamily="18" charset="0"/>
                        </a:rPr>
                        <m:t>(0)</m:t>
                      </m:r>
                    </m:oMath>
                  </m:oMathPara>
                </a14:m>
                <a:endParaRPr lang="en-US" dirty="0"/>
              </a:p>
            </p:txBody>
          </p:sp>
        </mc:Choice>
        <mc:Fallback xmlns="">
          <p:sp>
            <p:nvSpPr>
              <p:cNvPr id="5" name="CaixaDeTexto 4">
                <a:extLst>
                  <a:ext uri="{FF2B5EF4-FFF2-40B4-BE49-F238E27FC236}">
                    <a16:creationId xmlns:a16="http://schemas.microsoft.com/office/drawing/2014/main" id="{0845F006-76EF-48FB-AA21-25F7785BB0F5}"/>
                  </a:ext>
                </a:extLst>
              </p:cNvPr>
              <p:cNvSpPr txBox="1">
                <a:spLocks noRot="1" noChangeAspect="1" noMove="1" noResize="1" noEditPoints="1" noAdjustHandles="1" noChangeArrowheads="1" noChangeShapeType="1" noTextEdit="1"/>
              </p:cNvSpPr>
              <p:nvPr/>
            </p:nvSpPr>
            <p:spPr>
              <a:xfrm>
                <a:off x="2617997" y="4442948"/>
                <a:ext cx="1407052" cy="276999"/>
              </a:xfrm>
              <a:prstGeom prst="rect">
                <a:avLst/>
              </a:prstGeom>
              <a:blipFill>
                <a:blip r:embed="rId4"/>
                <a:stretch>
                  <a:fillRect l="-3463" t="-2222" r="-56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B74D758C-A36D-4264-A96A-3347FE7EE733}"/>
                  </a:ext>
                </a:extLst>
              </p:cNvPr>
              <p:cNvSpPr txBox="1"/>
              <p:nvPr/>
            </p:nvSpPr>
            <p:spPr>
              <a:xfrm>
                <a:off x="2617997" y="4960881"/>
                <a:ext cx="3492174"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𝐵𝑠</m:t>
                          </m:r>
                        </m:sub>
                      </m:sSub>
                      <m:r>
                        <a:rPr lang="pt-BR" b="0" i="1" smtClean="0">
                          <a:latin typeface="Cambria Math" panose="02040503050406030204" pitchFamily="18" charset="0"/>
                        </a:rPr>
                        <m:t>=2</m:t>
                      </m:r>
                      <m:r>
                        <a:rPr lang="pt-BR" b="0" i="1" smtClean="0">
                          <a:latin typeface="Cambria Math" panose="02040503050406030204" pitchFamily="18" charset="0"/>
                        </a:rPr>
                        <m:t>𝜋</m:t>
                      </m:r>
                      <m:d>
                        <m:dPr>
                          <m:ctrlPr>
                            <a:rPr lang="pt-BR" b="0" i="1" smtClean="0">
                              <a:latin typeface="Cambria Math" panose="02040503050406030204" pitchFamily="18" charset="0"/>
                            </a:rPr>
                          </m:ctrlPr>
                        </m:dPr>
                        <m:e>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2.2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2.2</m:t>
                                  </m:r>
                                </m:e>
                              </m:d>
                              <m:r>
                                <a:rPr lang="pt-BR" b="0" i="1" smtClean="0">
                                  <a:latin typeface="Cambria Math" panose="02040503050406030204" pitchFamily="18" charset="0"/>
                                </a:rPr>
                                <m:t>−0.1</m:t>
                              </m:r>
                            </m:e>
                          </m:d>
                        </m:e>
                      </m:d>
                    </m:oMath>
                  </m:oMathPara>
                </a14:m>
                <a:endParaRPr lang="pt-BR" b="0" dirty="0"/>
              </a:p>
            </p:txBody>
          </p:sp>
        </mc:Choice>
        <mc:Fallback xmlns="">
          <p:sp>
            <p:nvSpPr>
              <p:cNvPr id="24" name="CaixaDeTexto 23">
                <a:extLst>
                  <a:ext uri="{FF2B5EF4-FFF2-40B4-BE49-F238E27FC236}">
                    <a16:creationId xmlns:a16="http://schemas.microsoft.com/office/drawing/2014/main" id="{B74D758C-A36D-4264-A96A-3347FE7EE733}"/>
                  </a:ext>
                </a:extLst>
              </p:cNvPr>
              <p:cNvSpPr txBox="1">
                <a:spLocks noRot="1" noChangeAspect="1" noMove="1" noResize="1" noEditPoints="1" noAdjustHandles="1" noChangeArrowheads="1" noChangeShapeType="1" noTextEdit="1"/>
              </p:cNvSpPr>
              <p:nvPr/>
            </p:nvSpPr>
            <p:spPr>
              <a:xfrm>
                <a:off x="2617997" y="4960881"/>
                <a:ext cx="3492174" cy="312650"/>
              </a:xfrm>
              <a:prstGeom prst="rect">
                <a:avLst/>
              </a:prstGeom>
              <a:blipFill>
                <a:blip r:embed="rId5"/>
                <a:stretch>
                  <a:fillRect l="-1047" b="-27451"/>
                </a:stretch>
              </a:blipFill>
            </p:spPr>
            <p:txBody>
              <a:bodyPr/>
              <a:lstStyle/>
              <a:p>
                <a:r>
                  <a:rPr lang="en-US">
                    <a:noFill/>
                  </a:rPr>
                  <a:t> </a:t>
                </a:r>
              </a:p>
            </p:txBody>
          </p:sp>
        </mc:Fallback>
      </mc:AlternateContent>
      <p:sp>
        <p:nvSpPr>
          <p:cNvPr id="25" name="Retângulo 24">
            <a:extLst>
              <a:ext uri="{FF2B5EF4-FFF2-40B4-BE49-F238E27FC236}">
                <a16:creationId xmlns:a16="http://schemas.microsoft.com/office/drawing/2014/main" id="{51F4C2AB-7ABD-4774-8304-71DAD457E01F}"/>
              </a:ext>
            </a:extLst>
          </p:cNvPr>
          <p:cNvSpPr/>
          <p:nvPr/>
        </p:nvSpPr>
        <p:spPr>
          <a:xfrm>
            <a:off x="1774722" y="6207369"/>
            <a:ext cx="8967020" cy="369332"/>
          </a:xfrm>
          <a:prstGeom prst="rect">
            <a:avLst/>
          </a:prstGeom>
          <a:noFill/>
        </p:spPr>
        <p:txBody>
          <a:bodyPr wrap="square" lIns="91440" tIns="45720" rIns="91440" bIns="45720">
            <a:spAutoFit/>
          </a:bodyPr>
          <a:lstStyle/>
          <a:p>
            <a:pPr algn="ctr"/>
            <a:r>
              <a:rPr lang="pt-BR" dirty="0">
                <a:latin typeface="Trebuchet MS" panose="020B0603020202020204" pitchFamily="34" charset="0"/>
              </a:rPr>
              <a:t>Resposta correta: Aproximadamente 15.96 UM</a:t>
            </a:r>
          </a:p>
        </p:txBody>
      </p:sp>
      <p:sp>
        <p:nvSpPr>
          <p:cNvPr id="26" name="Retângulo 25">
            <a:extLst>
              <a:ext uri="{FF2B5EF4-FFF2-40B4-BE49-F238E27FC236}">
                <a16:creationId xmlns:a16="http://schemas.microsoft.com/office/drawing/2014/main" id="{319B7BFB-A082-41BD-BB5A-092AD008EBAF}"/>
              </a:ext>
            </a:extLst>
          </p:cNvPr>
          <p:cNvSpPr/>
          <p:nvPr/>
        </p:nvSpPr>
        <p:spPr>
          <a:xfrm>
            <a:off x="7998542" y="3784417"/>
            <a:ext cx="848973" cy="369332"/>
          </a:xfrm>
          <a:prstGeom prst="rect">
            <a:avLst/>
          </a:prstGeom>
        </p:spPr>
        <p:txBody>
          <a:bodyPr wrap="square">
            <a:spAutoFit/>
          </a:bodyPr>
          <a:lstStyle/>
          <a:p>
            <a:pPr algn="ctr"/>
            <a:r>
              <a:rPr lang="pt-BR" dirty="0">
                <a:latin typeface="Trebuchet MS" panose="020B0603020202020204" pitchFamily="34" charset="0"/>
              </a:rPr>
              <a:t>13.55</a:t>
            </a:r>
            <a:endParaRPr lang="en-US" dirty="0"/>
          </a:p>
        </p:txBody>
      </p:sp>
      <p:sp>
        <p:nvSpPr>
          <p:cNvPr id="27" name="Retângulo 26">
            <a:extLst>
              <a:ext uri="{FF2B5EF4-FFF2-40B4-BE49-F238E27FC236}">
                <a16:creationId xmlns:a16="http://schemas.microsoft.com/office/drawing/2014/main" id="{7296DF1C-6F77-4238-8162-13BF588E3748}"/>
              </a:ext>
            </a:extLst>
          </p:cNvPr>
          <p:cNvSpPr/>
          <p:nvPr/>
        </p:nvSpPr>
        <p:spPr>
          <a:xfrm>
            <a:off x="7998541" y="4344667"/>
            <a:ext cx="848973" cy="369332"/>
          </a:xfrm>
          <a:prstGeom prst="rect">
            <a:avLst/>
          </a:prstGeom>
        </p:spPr>
        <p:txBody>
          <a:bodyPr wrap="square">
            <a:spAutoFit/>
          </a:bodyPr>
          <a:lstStyle/>
          <a:p>
            <a:pPr algn="ctr"/>
            <a:r>
              <a:rPr lang="pt-BR" dirty="0">
                <a:latin typeface="Trebuchet MS" panose="020B0603020202020204" pitchFamily="34" charset="0"/>
              </a:rPr>
              <a:t>1.76</a:t>
            </a:r>
            <a:endParaRPr lang="en-US" dirty="0"/>
          </a:p>
        </p:txBody>
      </p:sp>
      <p:sp>
        <p:nvSpPr>
          <p:cNvPr id="28" name="Retângulo 27">
            <a:extLst>
              <a:ext uri="{FF2B5EF4-FFF2-40B4-BE49-F238E27FC236}">
                <a16:creationId xmlns:a16="http://schemas.microsoft.com/office/drawing/2014/main" id="{4D36F1DB-3CA1-4909-A2B4-FA68354C0BC8}"/>
              </a:ext>
            </a:extLst>
          </p:cNvPr>
          <p:cNvSpPr/>
          <p:nvPr/>
        </p:nvSpPr>
        <p:spPr>
          <a:xfrm>
            <a:off x="7998541" y="4929375"/>
            <a:ext cx="848973" cy="369332"/>
          </a:xfrm>
          <a:prstGeom prst="rect">
            <a:avLst/>
          </a:prstGeom>
        </p:spPr>
        <p:txBody>
          <a:bodyPr wrap="square">
            <a:spAutoFit/>
          </a:bodyPr>
          <a:lstStyle/>
          <a:p>
            <a:pPr algn="ctr"/>
            <a:r>
              <a:rPr lang="pt-BR" dirty="0">
                <a:latin typeface="Trebuchet MS" panose="020B0603020202020204" pitchFamily="34" charset="0"/>
              </a:rPr>
              <a:t>0.65</a:t>
            </a:r>
            <a:endParaRPr lang="en-US" dirty="0"/>
          </a:p>
        </p:txBody>
      </p:sp>
    </p:spTree>
    <p:extLst>
      <p:ext uri="{BB962C8B-B14F-4D97-AF65-F5344CB8AC3E}">
        <p14:creationId xmlns:p14="http://schemas.microsoft.com/office/powerpoint/2010/main" val="2419057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9" grpId="0"/>
      <p:bldP spid="22" grpId="0"/>
      <p:bldP spid="5" grpId="0"/>
      <p:bldP spid="24"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3D168D9B-FB87-4D60-B04F-995AA837C727}"/>
              </a:ext>
            </a:extLst>
          </p:cNvPr>
          <p:cNvPicPr>
            <a:picLocks noChangeAspect="1"/>
          </p:cNvPicPr>
          <p:nvPr/>
        </p:nvPicPr>
        <p:blipFill rotWithShape="1">
          <a:blip r:embed="rId2"/>
          <a:srcRect l="1059" t="528" r="1184" b="528"/>
          <a:stretch/>
        </p:blipFill>
        <p:spPr>
          <a:xfrm>
            <a:off x="1143000" y="596900"/>
            <a:ext cx="9893300" cy="5664200"/>
          </a:xfrm>
          <a:prstGeom prst="rect">
            <a:avLst/>
          </a:prstGeom>
        </p:spPr>
      </p:pic>
      <p:pic>
        <p:nvPicPr>
          <p:cNvPr id="14" name="Imagem 13">
            <a:extLst>
              <a:ext uri="{FF2B5EF4-FFF2-40B4-BE49-F238E27FC236}">
                <a16:creationId xmlns:a16="http://schemas.microsoft.com/office/drawing/2014/main" id="{7111EDDE-97B0-4795-9AA0-BA5DE3E71F51}"/>
              </a:ext>
            </a:extLst>
          </p:cNvPr>
          <p:cNvPicPr>
            <a:picLocks noChangeAspect="1"/>
          </p:cNvPicPr>
          <p:nvPr/>
        </p:nvPicPr>
        <p:blipFill>
          <a:blip r:embed="rId2"/>
          <a:stretch>
            <a:fillRect/>
          </a:stretch>
        </p:blipFill>
        <p:spPr>
          <a:xfrm>
            <a:off x="1035881" y="566680"/>
            <a:ext cx="10120237" cy="5724640"/>
          </a:xfrm>
          <a:prstGeom prst="rect">
            <a:avLst/>
          </a:prstGeom>
        </p:spPr>
      </p:pic>
      <p:grpSp>
        <p:nvGrpSpPr>
          <p:cNvPr id="15" name="Agrupar 14">
            <a:extLst>
              <a:ext uri="{FF2B5EF4-FFF2-40B4-BE49-F238E27FC236}">
                <a16:creationId xmlns:a16="http://schemas.microsoft.com/office/drawing/2014/main" id="{EFA45ACE-F7EE-44CA-91F7-6A6F16355A29}"/>
              </a:ext>
            </a:extLst>
          </p:cNvPr>
          <p:cNvGrpSpPr/>
          <p:nvPr/>
        </p:nvGrpSpPr>
        <p:grpSpPr>
          <a:xfrm>
            <a:off x="1106556" y="539420"/>
            <a:ext cx="9978888" cy="5721680"/>
            <a:chOff x="1285458" y="548491"/>
            <a:chExt cx="9978888" cy="5721680"/>
          </a:xfrm>
        </p:grpSpPr>
        <p:pic>
          <p:nvPicPr>
            <p:cNvPr id="16" name="Imagem 15">
              <a:extLst>
                <a:ext uri="{FF2B5EF4-FFF2-40B4-BE49-F238E27FC236}">
                  <a16:creationId xmlns:a16="http://schemas.microsoft.com/office/drawing/2014/main" id="{F8294BB7-84DC-4D85-B42B-9630605F2069}"/>
                </a:ext>
              </a:extLst>
            </p:cNvPr>
            <p:cNvPicPr>
              <a:picLocks noChangeAspect="1"/>
            </p:cNvPicPr>
            <p:nvPr/>
          </p:nvPicPr>
          <p:blipFill>
            <a:blip r:embed="rId3"/>
            <a:stretch>
              <a:fillRect/>
            </a:stretch>
          </p:blipFill>
          <p:spPr>
            <a:xfrm>
              <a:off x="1285458" y="548491"/>
              <a:ext cx="9978887" cy="5721680"/>
            </a:xfrm>
            <a:prstGeom prst="rect">
              <a:avLst/>
            </a:prstGeom>
          </p:spPr>
        </p:pic>
        <p:sp>
          <p:nvSpPr>
            <p:cNvPr id="17" name="Retângulo 16">
              <a:extLst>
                <a:ext uri="{FF2B5EF4-FFF2-40B4-BE49-F238E27FC236}">
                  <a16:creationId xmlns:a16="http://schemas.microsoft.com/office/drawing/2014/main" id="{759EF15E-4FFB-4104-9C65-BEB5E58064F8}"/>
                </a:ext>
              </a:extLst>
            </p:cNvPr>
            <p:cNvSpPr/>
            <p:nvPr/>
          </p:nvSpPr>
          <p:spPr>
            <a:xfrm>
              <a:off x="1285459" y="2574235"/>
              <a:ext cx="9978887" cy="17095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5E07BA92-FFBC-4A2E-AB0D-3035BB6962C9}"/>
                </a:ext>
              </a:extLst>
            </p:cNvPr>
            <p:cNvSpPr/>
            <p:nvPr/>
          </p:nvSpPr>
          <p:spPr>
            <a:xfrm>
              <a:off x="1285460" y="3561522"/>
              <a:ext cx="9978886" cy="7222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t>Desculpe a estática e o ruído dos próximos minutos, não fomos capazes de identificar a causa dela, e essa tinha sido nossa melhor gravação dessa parte</a:t>
              </a:r>
              <a:endParaRPr lang="en-US" dirty="0"/>
            </a:p>
          </p:txBody>
        </p:sp>
        <p:pic>
          <p:nvPicPr>
            <p:cNvPr id="19" name="Imagem 18">
              <a:extLst>
                <a:ext uri="{FF2B5EF4-FFF2-40B4-BE49-F238E27FC236}">
                  <a16:creationId xmlns:a16="http://schemas.microsoft.com/office/drawing/2014/main" id="{DD78266C-FB44-4B53-BF96-D07E3CB20A4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7000" y1="52976" x2="62333" y2="52976"/>
                          <a14:foregroundMark x1="55667" y1="29762" x2="41667" y2="28571"/>
                          <a14:foregroundMark x1="41667" y1="28571" x2="42000" y2="36905"/>
                          <a14:foregroundMark x1="45000" y1="38690" x2="47333" y2="57738"/>
                          <a14:foregroundMark x1="53667" y1="58333" x2="54333" y2="43452"/>
                        </a14:backgroundRemoval>
                      </a14:imgEffect>
                    </a14:imgLayer>
                  </a14:imgProps>
                </a:ext>
              </a:extLst>
            </a:blip>
            <a:stretch>
              <a:fillRect/>
            </a:stretch>
          </p:blipFill>
          <p:spPr>
            <a:xfrm>
              <a:off x="4890051" y="2371609"/>
              <a:ext cx="2769705" cy="1551035"/>
            </a:xfrm>
            <a:prstGeom prst="rect">
              <a:avLst/>
            </a:prstGeom>
          </p:spPr>
        </p:pic>
      </p:grpSp>
    </p:spTree>
    <p:extLst>
      <p:ext uri="{BB962C8B-B14F-4D97-AF65-F5344CB8AC3E}">
        <p14:creationId xmlns:p14="http://schemas.microsoft.com/office/powerpoint/2010/main" val="2029548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0" name="Retângulo 19">
            <a:extLst>
              <a:ext uri="{FF2B5EF4-FFF2-40B4-BE49-F238E27FC236}">
                <a16:creationId xmlns:a16="http://schemas.microsoft.com/office/drawing/2014/main" id="{71123A11-6851-4131-AA2C-1885B877B905}"/>
              </a:ext>
            </a:extLst>
          </p:cNvPr>
          <p:cNvSpPr/>
          <p:nvPr/>
        </p:nvSpPr>
        <p:spPr>
          <a:xfrm>
            <a:off x="1983601" y="1144612"/>
            <a:ext cx="9882953" cy="1015663"/>
          </a:xfrm>
          <a:prstGeom prst="rect">
            <a:avLst/>
          </a:prstGeom>
        </p:spPr>
        <p:txBody>
          <a:bodyPr wrap="square">
            <a:spAutoFit/>
          </a:bodyPr>
          <a:lstStyle/>
          <a:p>
            <a:pPr algn="just"/>
            <a:r>
              <a:rPr lang="pt-BR" sz="2000" dirty="0">
                <a:latin typeface="Trebuchet MS" panose="020B0603020202020204" pitchFamily="34" charset="0"/>
              </a:rPr>
              <a:t>Você deve se lembrar de ter estudado no ensino médio Sólidos Geométricos, e entre eles você, em algum ponto, deve ter se deparado com os sólidos de revolução que na grade curricular do Ensino Médio são limitados a cilindros, cones e esferas.</a:t>
            </a:r>
          </a:p>
        </p:txBody>
      </p:sp>
      <p:sp>
        <p:nvSpPr>
          <p:cNvPr id="7" name="Retângulo 6">
            <a:extLst>
              <a:ext uri="{FF2B5EF4-FFF2-40B4-BE49-F238E27FC236}">
                <a16:creationId xmlns:a16="http://schemas.microsoft.com/office/drawing/2014/main" id="{7D4831BA-3FAD-458B-962C-289949351D17}"/>
              </a:ext>
            </a:extLst>
          </p:cNvPr>
          <p:cNvSpPr/>
          <p:nvPr/>
        </p:nvSpPr>
        <p:spPr>
          <a:xfrm>
            <a:off x="1913972" y="2752946"/>
            <a:ext cx="10022209" cy="1015663"/>
          </a:xfrm>
          <a:prstGeom prst="rect">
            <a:avLst/>
          </a:prstGeom>
        </p:spPr>
        <p:txBody>
          <a:bodyPr wrap="square">
            <a:spAutoFit/>
          </a:bodyPr>
          <a:lstStyle/>
          <a:p>
            <a:pPr algn="just"/>
            <a:r>
              <a:rPr lang="pt-BR" sz="2000" dirty="0">
                <a:latin typeface="Trebuchet MS" panose="020B0603020202020204" pitchFamily="34" charset="0"/>
              </a:rPr>
              <a:t> A definição de sólido de revolução do Ensino médio é a seguinte: “um sólido de revolução é uma figura sólida obtida pela rotação de uma figura geométrica em torno de alguma linha reta (o eixo), que se situa no mesmo plano.  (Wikipedia-adaptado)</a:t>
            </a:r>
            <a:endParaRPr lang="en-US" sz="2000" dirty="0">
              <a:latin typeface="Trebuchet MS" panose="020B0603020202020204" pitchFamily="34" charset="0"/>
            </a:endParaRPr>
          </a:p>
        </p:txBody>
      </p:sp>
      <p:sp>
        <p:nvSpPr>
          <p:cNvPr id="22" name="Retângulo 21">
            <a:extLst>
              <a:ext uri="{FF2B5EF4-FFF2-40B4-BE49-F238E27FC236}">
                <a16:creationId xmlns:a16="http://schemas.microsoft.com/office/drawing/2014/main" id="{60541654-CB47-4F57-AD62-9F650F0776C9}"/>
              </a:ext>
            </a:extLst>
          </p:cNvPr>
          <p:cNvSpPr/>
          <p:nvPr/>
        </p:nvSpPr>
        <p:spPr>
          <a:xfrm>
            <a:off x="4848063" y="360812"/>
            <a:ext cx="4140877" cy="400110"/>
          </a:xfrm>
          <a:prstGeom prst="rect">
            <a:avLst/>
          </a:prstGeom>
        </p:spPr>
        <p:txBody>
          <a:bodyPr wrap="none">
            <a:spAutoFit/>
          </a:bodyPr>
          <a:lstStyle/>
          <a:p>
            <a:pPr algn="ctr"/>
            <a:r>
              <a:rPr lang="pt-BR" sz="2000" dirty="0">
                <a:latin typeface="Trebuchet MS" panose="020B0603020202020204" pitchFamily="34" charset="0"/>
              </a:rPr>
              <a:t>I. O que é um sólido de revolução?</a:t>
            </a:r>
          </a:p>
        </p:txBody>
      </p:sp>
      <p:sp>
        <p:nvSpPr>
          <p:cNvPr id="23" name="Retângulo 22">
            <a:extLst>
              <a:ext uri="{FF2B5EF4-FFF2-40B4-BE49-F238E27FC236}">
                <a16:creationId xmlns:a16="http://schemas.microsoft.com/office/drawing/2014/main" id="{BAA29C1A-99F8-4186-8854-D166A161A3E0}"/>
              </a:ext>
            </a:extLst>
          </p:cNvPr>
          <p:cNvSpPr/>
          <p:nvPr/>
        </p:nvSpPr>
        <p:spPr>
          <a:xfrm>
            <a:off x="1983601" y="4361280"/>
            <a:ext cx="10022209" cy="1015663"/>
          </a:xfrm>
          <a:prstGeom prst="rect">
            <a:avLst/>
          </a:prstGeom>
        </p:spPr>
        <p:txBody>
          <a:bodyPr wrap="square">
            <a:spAutoFit/>
          </a:bodyPr>
          <a:lstStyle/>
          <a:p>
            <a:pPr algn="just"/>
            <a:r>
              <a:rPr lang="pt-BR" sz="2000" dirty="0">
                <a:latin typeface="Trebuchet MS" panose="020B0603020202020204" pitchFamily="34" charset="0"/>
              </a:rPr>
              <a:t>Aqui em Matemática da Variação estenderemos essa definição: a rotação de qualquer curva em torno de um dos eixos contido no mesmo plano da figura resulta em um sólido de revolução</a:t>
            </a:r>
            <a:endParaRPr lang="en-US" sz="2000" dirty="0">
              <a:latin typeface="Trebuchet MS" panose="020B0603020202020204" pitchFamily="34" charset="0"/>
            </a:endParaRPr>
          </a:p>
        </p:txBody>
      </p:sp>
    </p:spTree>
    <p:extLst>
      <p:ext uri="{BB962C8B-B14F-4D97-AF65-F5344CB8AC3E}">
        <p14:creationId xmlns:p14="http://schemas.microsoft.com/office/powerpoint/2010/main" val="30054579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069C30C5-CBA2-4599-818D-43B1DBFA9F34}"/>
              </a:ext>
            </a:extLst>
          </p:cNvPr>
          <p:cNvGrpSpPr/>
          <p:nvPr/>
        </p:nvGrpSpPr>
        <p:grpSpPr>
          <a:xfrm>
            <a:off x="1106556" y="539420"/>
            <a:ext cx="9978888" cy="5721680"/>
            <a:chOff x="1285458" y="548491"/>
            <a:chExt cx="9978888" cy="5721680"/>
          </a:xfrm>
        </p:grpSpPr>
        <p:pic>
          <p:nvPicPr>
            <p:cNvPr id="5" name="Imagem 4">
              <a:extLst>
                <a:ext uri="{FF2B5EF4-FFF2-40B4-BE49-F238E27FC236}">
                  <a16:creationId xmlns:a16="http://schemas.microsoft.com/office/drawing/2014/main" id="{F96B445D-2D44-455B-8583-5AF2173C9613}"/>
                </a:ext>
              </a:extLst>
            </p:cNvPr>
            <p:cNvPicPr>
              <a:picLocks noChangeAspect="1"/>
            </p:cNvPicPr>
            <p:nvPr/>
          </p:nvPicPr>
          <p:blipFill>
            <a:blip r:embed="rId2"/>
            <a:stretch>
              <a:fillRect/>
            </a:stretch>
          </p:blipFill>
          <p:spPr>
            <a:xfrm>
              <a:off x="1285458" y="548491"/>
              <a:ext cx="9978887" cy="5721680"/>
            </a:xfrm>
            <a:prstGeom prst="rect">
              <a:avLst/>
            </a:prstGeom>
          </p:spPr>
        </p:pic>
        <p:sp>
          <p:nvSpPr>
            <p:cNvPr id="6" name="Retângulo 5">
              <a:extLst>
                <a:ext uri="{FF2B5EF4-FFF2-40B4-BE49-F238E27FC236}">
                  <a16:creationId xmlns:a16="http://schemas.microsoft.com/office/drawing/2014/main" id="{92F7F4B5-A11B-48D1-BEB5-A0C65C8D24CC}"/>
                </a:ext>
              </a:extLst>
            </p:cNvPr>
            <p:cNvSpPr/>
            <p:nvPr/>
          </p:nvSpPr>
          <p:spPr>
            <a:xfrm>
              <a:off x="1285459" y="1705349"/>
              <a:ext cx="9978887" cy="25784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pic>
        <p:nvPicPr>
          <p:cNvPr id="9" name="Imagem 8">
            <a:extLst>
              <a:ext uri="{FF2B5EF4-FFF2-40B4-BE49-F238E27FC236}">
                <a16:creationId xmlns:a16="http://schemas.microsoft.com/office/drawing/2014/main" id="{6D92581F-BCFC-43AC-9FB9-5E577BEA6D2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6923" y1="49856" x2="17538" y2="48705"/>
                        <a14:foregroundMark x1="28308" y1="52158" x2="28077" y2="51367"/>
                        <a14:foregroundMark x1="31231" y1="52950" x2="28077" y2="50432"/>
                        <a14:foregroundMark x1="34077" y1="57410" x2="32231" y2="60504"/>
                        <a14:foregroundMark x1="32000" y1="67626" x2="32231" y2="67410"/>
                        <a14:foregroundMark x1="52077" y1="61223" x2="57692" y2="66115"/>
                        <a14:foregroundMark x1="57692" y1="66115" x2="60308" y2="67266"/>
                        <a14:foregroundMark x1="46923" y1="69353" x2="46462" y2="69568"/>
                        <a14:foregroundMark x1="45692" y1="56619" x2="45692" y2="56619"/>
                        <a14:foregroundMark x1="45692" y1="39065" x2="48154" y2="38633"/>
                        <a14:foregroundMark x1="69000" y1="57986" x2="70846" y2="57986"/>
                        <a14:foregroundMark x1="83077" y1="54676" x2="79154" y2="53309"/>
                        <a14:foregroundMark x1="67538" y1="53525" x2="68385" y2="53741"/>
                        <a14:foregroundMark x1="16769" y1="60288" x2="17385" y2="59496"/>
                        <a14:foregroundMark x1="25846" y1="28201" x2="26000" y2="36331"/>
                      </a14:backgroundRemoval>
                    </a14:imgEffect>
                  </a14:imgLayer>
                </a14:imgProps>
              </a:ext>
            </a:extLst>
          </a:blip>
          <a:stretch>
            <a:fillRect/>
          </a:stretch>
        </p:blipFill>
        <p:spPr>
          <a:xfrm>
            <a:off x="4628320" y="1416199"/>
            <a:ext cx="2935357" cy="3138574"/>
          </a:xfrm>
          <a:prstGeom prst="rect">
            <a:avLst/>
          </a:prstGeom>
        </p:spPr>
      </p:pic>
    </p:spTree>
    <p:extLst>
      <p:ext uri="{BB962C8B-B14F-4D97-AF65-F5344CB8AC3E}">
        <p14:creationId xmlns:p14="http://schemas.microsoft.com/office/powerpoint/2010/main" val="277948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Imagem 19">
            <a:extLst>
              <a:ext uri="{FF2B5EF4-FFF2-40B4-BE49-F238E27FC236}">
                <a16:creationId xmlns:a16="http://schemas.microsoft.com/office/drawing/2014/main" id="{B84FB41D-CEF2-45AA-8220-4CDFB561F21F}"/>
              </a:ext>
            </a:extLst>
          </p:cNvPr>
          <p:cNvPicPr>
            <a:picLocks noChangeAspect="1"/>
          </p:cNvPicPr>
          <p:nvPr/>
        </p:nvPicPr>
        <p:blipFill>
          <a:blip r:embed="rId3"/>
          <a:stretch>
            <a:fillRect/>
          </a:stretch>
        </p:blipFill>
        <p:spPr>
          <a:xfrm>
            <a:off x="2119940" y="4021300"/>
            <a:ext cx="4421810" cy="2624751"/>
          </a:xfrm>
          <a:prstGeom prst="rect">
            <a:avLst/>
          </a:prstGeom>
        </p:spPr>
      </p:pic>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14" name="Agrupar 13">
            <a:extLst>
              <a:ext uri="{FF2B5EF4-FFF2-40B4-BE49-F238E27FC236}">
                <a16:creationId xmlns:a16="http://schemas.microsoft.com/office/drawing/2014/main" id="{4755E793-96F9-4214-B249-2CFA8F285670}"/>
              </a:ext>
            </a:extLst>
          </p:cNvPr>
          <p:cNvGrpSpPr/>
          <p:nvPr/>
        </p:nvGrpSpPr>
        <p:grpSpPr>
          <a:xfrm>
            <a:off x="5582614" y="4370592"/>
            <a:ext cx="1848950" cy="277000"/>
            <a:chOff x="5586950" y="4340086"/>
            <a:chExt cx="1848950" cy="277000"/>
          </a:xfrm>
        </p:grpSpPr>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94768A-AE2A-49F7-A397-5357F6C36C42}"/>
                    </a:ext>
                  </a:extLst>
                </p:cNvPr>
                <p:cNvSpPr txBox="1"/>
                <p:nvPr/>
              </p:nvSpPr>
              <p:spPr>
                <a:xfrm>
                  <a:off x="5586950" y="4340087"/>
                  <a:ext cx="5090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2D8F1D"/>
                            </a:solidFill>
                            <a:latin typeface="Cambria Math" panose="02040503050406030204" pitchFamily="18" charset="0"/>
                          </a:rPr>
                          <m:t>𝑓</m:t>
                        </m:r>
                        <m:r>
                          <a:rPr lang="pt-BR" b="0" i="1" smtClean="0">
                            <a:solidFill>
                              <a:srgbClr val="2D8F1D"/>
                            </a:solidFill>
                            <a:latin typeface="Cambria Math" panose="02040503050406030204" pitchFamily="18" charset="0"/>
                          </a:rPr>
                          <m:t>(</m:t>
                        </m:r>
                        <m:r>
                          <a:rPr lang="pt-BR" b="0" i="1" smtClean="0">
                            <a:solidFill>
                              <a:srgbClr val="2D8F1D"/>
                            </a:solidFill>
                            <a:latin typeface="Cambria Math" panose="02040503050406030204" pitchFamily="18" charset="0"/>
                          </a:rPr>
                          <m:t>𝑥</m:t>
                        </m:r>
                        <m:r>
                          <a:rPr lang="pt-BR" b="0" i="1" smtClean="0">
                            <a:solidFill>
                              <a:srgbClr val="2D8F1D"/>
                            </a:solidFill>
                            <a:latin typeface="Cambria Math" panose="02040503050406030204" pitchFamily="18" charset="0"/>
                          </a:rPr>
                          <m:t>)</m:t>
                        </m:r>
                      </m:oMath>
                    </m:oMathPara>
                  </a14:m>
                  <a:endParaRPr lang="en-US" dirty="0">
                    <a:solidFill>
                      <a:srgbClr val="2D8F1D"/>
                    </a:solidFill>
                  </a:endParaRPr>
                </a:p>
              </p:txBody>
            </p:sp>
          </mc:Choice>
          <mc:Fallback xmlns="">
            <p:sp>
              <p:nvSpPr>
                <p:cNvPr id="12" name="CaixaDeTexto 11">
                  <a:extLst>
                    <a:ext uri="{FF2B5EF4-FFF2-40B4-BE49-F238E27FC236}">
                      <a16:creationId xmlns:a16="http://schemas.microsoft.com/office/drawing/2014/main" id="{0F94768A-AE2A-49F7-A397-5357F6C36C42}"/>
                    </a:ext>
                  </a:extLst>
                </p:cNvPr>
                <p:cNvSpPr txBox="1">
                  <a:spLocks noRot="1" noChangeAspect="1" noMove="1" noResize="1" noEditPoints="1" noAdjustHandles="1" noChangeArrowheads="1" noChangeShapeType="1" noTextEdit="1"/>
                </p:cNvSpPr>
                <p:nvPr/>
              </p:nvSpPr>
              <p:spPr>
                <a:xfrm>
                  <a:off x="5586950" y="4340087"/>
                  <a:ext cx="509050" cy="276999"/>
                </a:xfrm>
                <a:prstGeom prst="rect">
                  <a:avLst/>
                </a:prstGeom>
                <a:blipFill>
                  <a:blip r:embed="rId4"/>
                  <a:stretch>
                    <a:fillRect l="-15663" t="-2174" r="-1686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ED0E1FD6-4FC6-4CA1-A6BF-AC129FB5E3E1}"/>
                    </a:ext>
                  </a:extLst>
                </p:cNvPr>
                <p:cNvSpPr txBox="1"/>
                <p:nvPr/>
              </p:nvSpPr>
              <p:spPr>
                <a:xfrm>
                  <a:off x="6347332" y="4340086"/>
                  <a:ext cx="10885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2A2FF8"/>
                            </a:solidFill>
                            <a:latin typeface="Cambria Math" panose="02040503050406030204" pitchFamily="18" charset="0"/>
                          </a:rPr>
                          <m:t>𝑓</m:t>
                        </m:r>
                        <m:d>
                          <m:dPr>
                            <m:ctrlPr>
                              <a:rPr lang="pt-BR" b="0" i="1" smtClean="0">
                                <a:solidFill>
                                  <a:srgbClr val="2A2FF8"/>
                                </a:solidFill>
                                <a:latin typeface="Cambria Math" panose="02040503050406030204" pitchFamily="18" charset="0"/>
                              </a:rPr>
                            </m:ctrlPr>
                          </m:dPr>
                          <m:e>
                            <m:r>
                              <a:rPr lang="pt-BR" b="0" i="1" smtClean="0">
                                <a:solidFill>
                                  <a:srgbClr val="2A2FF8"/>
                                </a:solidFill>
                                <a:latin typeface="Cambria Math" panose="02040503050406030204" pitchFamily="18" charset="0"/>
                              </a:rPr>
                              <m:t>𝑥</m:t>
                            </m:r>
                          </m:e>
                        </m:d>
                        <m:r>
                          <a:rPr lang="pt-BR" b="0" i="1" smtClean="0">
                            <a:solidFill>
                              <a:srgbClr val="2A2FF8"/>
                            </a:solidFill>
                            <a:latin typeface="Cambria Math" panose="02040503050406030204" pitchFamily="18" charset="0"/>
                          </a:rPr>
                          <m:t>−0.1</m:t>
                        </m:r>
                      </m:oMath>
                    </m:oMathPara>
                  </a14:m>
                  <a:endParaRPr lang="en-US" dirty="0">
                    <a:solidFill>
                      <a:srgbClr val="2A2FF8"/>
                    </a:solidFill>
                  </a:endParaRPr>
                </a:p>
              </p:txBody>
            </p:sp>
          </mc:Choice>
          <mc:Fallback xmlns="">
            <p:sp>
              <p:nvSpPr>
                <p:cNvPr id="21" name="CaixaDeTexto 20">
                  <a:extLst>
                    <a:ext uri="{FF2B5EF4-FFF2-40B4-BE49-F238E27FC236}">
                      <a16:creationId xmlns:a16="http://schemas.microsoft.com/office/drawing/2014/main" id="{ED0E1FD6-4FC6-4CA1-A6BF-AC129FB5E3E1}"/>
                    </a:ext>
                  </a:extLst>
                </p:cNvPr>
                <p:cNvSpPr txBox="1">
                  <a:spLocks noRot="1" noChangeAspect="1" noMove="1" noResize="1" noEditPoints="1" noAdjustHandles="1" noChangeArrowheads="1" noChangeShapeType="1" noTextEdit="1"/>
                </p:cNvSpPr>
                <p:nvPr/>
              </p:nvSpPr>
              <p:spPr>
                <a:xfrm>
                  <a:off x="6347332" y="4340086"/>
                  <a:ext cx="1088568" cy="276999"/>
                </a:xfrm>
                <a:prstGeom prst="rect">
                  <a:avLst/>
                </a:prstGeom>
                <a:blipFill>
                  <a:blip r:embed="rId5"/>
                  <a:stretch>
                    <a:fillRect l="-7263" t="-2174" r="-5028" b="-32609"/>
                  </a:stretch>
                </a:blipFill>
              </p:spPr>
              <p:txBody>
                <a:bodyPr/>
                <a:lstStyle/>
                <a:p>
                  <a:r>
                    <a:rPr lang="en-US">
                      <a:noFill/>
                    </a:rPr>
                    <a:t> </a:t>
                  </a:r>
                </a:p>
              </p:txBody>
            </p:sp>
          </mc:Fallback>
        </mc:AlternateContent>
      </p:grpSp>
      <p:pic>
        <p:nvPicPr>
          <p:cNvPr id="2" name="Imagem 1">
            <a:extLst>
              <a:ext uri="{FF2B5EF4-FFF2-40B4-BE49-F238E27FC236}">
                <a16:creationId xmlns:a16="http://schemas.microsoft.com/office/drawing/2014/main" id="{6BC12398-FEF4-4444-BCF1-900C5099EC39}"/>
              </a:ext>
            </a:extLst>
          </p:cNvPr>
          <p:cNvPicPr>
            <a:picLocks noChangeAspect="1"/>
          </p:cNvPicPr>
          <p:nvPr/>
        </p:nvPicPr>
        <p:blipFill rotWithShape="1">
          <a:blip r:embed="rId6"/>
          <a:srcRect l="18194" r="17325"/>
          <a:stretch/>
        </p:blipFill>
        <p:spPr>
          <a:xfrm>
            <a:off x="7942658" y="3429000"/>
            <a:ext cx="3374117" cy="3395563"/>
          </a:xfrm>
          <a:prstGeom prst="rect">
            <a:avLst/>
          </a:prstGeom>
        </p:spPr>
      </p:pic>
      <p:sp>
        <p:nvSpPr>
          <p:cNvPr id="6" name="Seta: para a Direita 5">
            <a:extLst>
              <a:ext uri="{FF2B5EF4-FFF2-40B4-BE49-F238E27FC236}">
                <a16:creationId xmlns:a16="http://schemas.microsoft.com/office/drawing/2014/main" id="{904342A3-0061-4D81-8052-A6FCA93D4194}"/>
              </a:ext>
            </a:extLst>
          </p:cNvPr>
          <p:cNvSpPr/>
          <p:nvPr/>
        </p:nvSpPr>
        <p:spPr>
          <a:xfrm>
            <a:off x="7446117" y="4864537"/>
            <a:ext cx="496541" cy="52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Agrupar 17">
            <a:extLst>
              <a:ext uri="{FF2B5EF4-FFF2-40B4-BE49-F238E27FC236}">
                <a16:creationId xmlns:a16="http://schemas.microsoft.com/office/drawing/2014/main" id="{9C5FF89E-FD45-4669-A0DC-078B2279D85B}"/>
              </a:ext>
            </a:extLst>
          </p:cNvPr>
          <p:cNvGrpSpPr/>
          <p:nvPr/>
        </p:nvGrpSpPr>
        <p:grpSpPr>
          <a:xfrm>
            <a:off x="9415683" y="3346177"/>
            <a:ext cx="1519017" cy="3397523"/>
            <a:chOff x="9415683" y="3346177"/>
            <a:chExt cx="1519017" cy="3397523"/>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4A844FC-65EA-4669-B152-77E6415E9257}"/>
                    </a:ext>
                  </a:extLst>
                </p:cNvPr>
                <p:cNvSpPr txBox="1"/>
                <p:nvPr/>
              </p:nvSpPr>
              <p:spPr>
                <a:xfrm>
                  <a:off x="9629716" y="3346177"/>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𝑥</m:t>
                        </m:r>
                      </m:oMath>
                    </m:oMathPara>
                  </a14:m>
                  <a:endParaRPr lang="en-US" dirty="0"/>
                </a:p>
              </p:txBody>
            </p:sp>
          </mc:Choice>
          <mc:Fallback xmlns="">
            <p:sp>
              <p:nvSpPr>
                <p:cNvPr id="5" name="CaixaDeTexto 4">
                  <a:extLst>
                    <a:ext uri="{FF2B5EF4-FFF2-40B4-BE49-F238E27FC236}">
                      <a16:creationId xmlns:a16="http://schemas.microsoft.com/office/drawing/2014/main" id="{34A844FC-65EA-4669-B152-77E6415E9257}"/>
                    </a:ext>
                  </a:extLst>
                </p:cNvPr>
                <p:cNvSpPr txBox="1">
                  <a:spLocks noRot="1" noChangeAspect="1" noMove="1" noResize="1" noEditPoints="1" noAdjustHandles="1" noChangeArrowheads="1" noChangeShapeType="1" noTextEdit="1"/>
                </p:cNvSpPr>
                <p:nvPr/>
              </p:nvSpPr>
              <p:spPr>
                <a:xfrm>
                  <a:off x="9629716" y="3346177"/>
                  <a:ext cx="183319" cy="276999"/>
                </a:xfrm>
                <a:prstGeom prst="rect">
                  <a:avLst/>
                </a:prstGeom>
                <a:blipFill>
                  <a:blip r:embed="rId7"/>
                  <a:stretch>
                    <a:fillRect l="-20000" r="-13333"/>
                  </a:stretch>
                </a:blipFill>
              </p:spPr>
              <p:txBody>
                <a:bodyPr/>
                <a:lstStyle/>
                <a:p>
                  <a:r>
                    <a:rPr lang="en-US">
                      <a:noFill/>
                    </a:rPr>
                    <a:t> </a:t>
                  </a:r>
                </a:p>
              </p:txBody>
            </p:sp>
          </mc:Fallback>
        </mc:AlternateContent>
        <p:cxnSp>
          <p:nvCxnSpPr>
            <p:cNvPr id="8" name="Conector reto 7">
              <a:extLst>
                <a:ext uri="{FF2B5EF4-FFF2-40B4-BE49-F238E27FC236}">
                  <a16:creationId xmlns:a16="http://schemas.microsoft.com/office/drawing/2014/main" id="{06224D3E-45DB-4522-B7EB-7CB24EFE199A}"/>
                </a:ext>
              </a:extLst>
            </p:cNvPr>
            <p:cNvCxnSpPr>
              <a:cxnSpLocks/>
            </p:cNvCxnSpPr>
            <p:nvPr/>
          </p:nvCxnSpPr>
          <p:spPr>
            <a:xfrm>
              <a:off x="9629716" y="5947376"/>
              <a:ext cx="1304984" cy="7963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D036BEB2-4AE2-49C0-B890-D9810D4F13A4}"/>
                    </a:ext>
                  </a:extLst>
                </p:cNvPr>
                <p:cNvSpPr txBox="1"/>
                <p:nvPr/>
              </p:nvSpPr>
              <p:spPr>
                <a:xfrm>
                  <a:off x="10648383" y="622616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𝑦</m:t>
                        </m:r>
                      </m:oMath>
                    </m:oMathPara>
                  </a14:m>
                  <a:endParaRPr lang="en-US" dirty="0"/>
                </a:p>
              </p:txBody>
            </p:sp>
          </mc:Choice>
          <mc:Fallback xmlns="">
            <p:sp>
              <p:nvSpPr>
                <p:cNvPr id="10" name="CaixaDeTexto 9">
                  <a:extLst>
                    <a:ext uri="{FF2B5EF4-FFF2-40B4-BE49-F238E27FC236}">
                      <a16:creationId xmlns:a16="http://schemas.microsoft.com/office/drawing/2014/main" id="{D036BEB2-4AE2-49C0-B890-D9810D4F13A4}"/>
                    </a:ext>
                  </a:extLst>
                </p:cNvPr>
                <p:cNvSpPr txBox="1">
                  <a:spLocks noRot="1" noChangeAspect="1" noMove="1" noResize="1" noEditPoints="1" noAdjustHandles="1" noChangeArrowheads="1" noChangeShapeType="1" noTextEdit="1"/>
                </p:cNvSpPr>
                <p:nvPr/>
              </p:nvSpPr>
              <p:spPr>
                <a:xfrm>
                  <a:off x="10648383" y="6226166"/>
                  <a:ext cx="186718" cy="276999"/>
                </a:xfrm>
                <a:prstGeom prst="rect">
                  <a:avLst/>
                </a:prstGeom>
                <a:blipFill>
                  <a:blip r:embed="rId8"/>
                  <a:stretch>
                    <a:fillRect l="-33333" r="-30000" b="-23913"/>
                  </a:stretch>
                </a:blipFill>
              </p:spPr>
              <p:txBody>
                <a:bodyPr/>
                <a:lstStyle/>
                <a:p>
                  <a:r>
                    <a:rPr lang="en-US">
                      <a:noFill/>
                    </a:rPr>
                    <a:t> </a:t>
                  </a:r>
                </a:p>
              </p:txBody>
            </p:sp>
          </mc:Fallback>
        </mc:AlternateContent>
        <p:cxnSp>
          <p:nvCxnSpPr>
            <p:cNvPr id="16" name="Conector reto 15">
              <a:extLst>
                <a:ext uri="{FF2B5EF4-FFF2-40B4-BE49-F238E27FC236}">
                  <a16:creationId xmlns:a16="http://schemas.microsoft.com/office/drawing/2014/main" id="{5BE569C9-D45A-4BB3-A778-1B565DD14289}"/>
                </a:ext>
              </a:extLst>
            </p:cNvPr>
            <p:cNvCxnSpPr>
              <a:cxnSpLocks/>
              <a:stCxn id="2" idx="0"/>
            </p:cNvCxnSpPr>
            <p:nvPr/>
          </p:nvCxnSpPr>
          <p:spPr>
            <a:xfrm>
              <a:off x="9629717" y="3429000"/>
              <a:ext cx="0" cy="2498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4DACB44-D17F-4174-A126-7285AE7CE9A9}"/>
                    </a:ext>
                  </a:extLst>
                </p:cNvPr>
                <p:cNvSpPr txBox="1"/>
                <p:nvPr/>
              </p:nvSpPr>
              <p:spPr>
                <a:xfrm>
                  <a:off x="9415683" y="5848669"/>
                  <a:ext cx="2140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𝑂</m:t>
                        </m:r>
                      </m:oMath>
                    </m:oMathPara>
                  </a14:m>
                  <a:endParaRPr lang="en-US" dirty="0"/>
                </a:p>
              </p:txBody>
            </p:sp>
          </mc:Choice>
          <mc:Fallback xmlns="">
            <p:sp>
              <p:nvSpPr>
                <p:cNvPr id="17" name="CaixaDeTexto 16">
                  <a:extLst>
                    <a:ext uri="{FF2B5EF4-FFF2-40B4-BE49-F238E27FC236}">
                      <a16:creationId xmlns:a16="http://schemas.microsoft.com/office/drawing/2014/main" id="{54DACB44-D17F-4174-A126-7285AE7CE9A9}"/>
                    </a:ext>
                  </a:extLst>
                </p:cNvPr>
                <p:cNvSpPr txBox="1">
                  <a:spLocks noRot="1" noChangeAspect="1" noMove="1" noResize="1" noEditPoints="1" noAdjustHandles="1" noChangeArrowheads="1" noChangeShapeType="1" noTextEdit="1"/>
                </p:cNvSpPr>
                <p:nvPr/>
              </p:nvSpPr>
              <p:spPr>
                <a:xfrm>
                  <a:off x="9415683" y="5848669"/>
                  <a:ext cx="214033" cy="276999"/>
                </a:xfrm>
                <a:prstGeom prst="rect">
                  <a:avLst/>
                </a:prstGeom>
                <a:blipFill>
                  <a:blip r:embed="rId9"/>
                  <a:stretch>
                    <a:fillRect l="-28571" r="-22857" b="-652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tângulo 12">
                <a:extLst>
                  <a:ext uri="{FF2B5EF4-FFF2-40B4-BE49-F238E27FC236}">
                    <a16:creationId xmlns:a16="http://schemas.microsoft.com/office/drawing/2014/main" id="{1A2AA9F9-A036-4F42-9953-EE10A818A0F2}"/>
                  </a:ext>
                </a:extLst>
              </p:cNvPr>
              <p:cNvSpPr/>
              <p:nvPr/>
            </p:nvSpPr>
            <p:spPr>
              <a:xfrm>
                <a:off x="1713110" y="211949"/>
                <a:ext cx="10432857" cy="2107436"/>
              </a:xfrm>
              <a:prstGeom prst="rect">
                <a:avLst/>
              </a:prstGeom>
            </p:spPr>
            <p:txBody>
              <a:bodyPr wrap="square">
                <a:spAutoFit/>
              </a:bodyPr>
              <a:lstStyle/>
              <a:p>
                <a:pPr algn="just"/>
                <a:r>
                  <a:rPr lang="pt-BR" dirty="0">
                    <a:latin typeface="Trebuchet MS" panose="020B0603020202020204" pitchFamily="34" charset="0"/>
                  </a:rPr>
                  <a:t>Um artesão perfeccionista deseja saber quanto material ele gastaria na confecção e pintura de um vaso de base circular. Considere que a sombra da parede externa desse vaso tem o formato da seguinte função:</a:t>
                </a:r>
                <a14:m>
                  <m:oMath xmlns:m="http://schemas.openxmlformats.org/officeDocument/2006/math">
                    <m:r>
                      <a:rPr lang="pt-BR" sz="1600" b="0" i="0" smtClean="0">
                        <a:latin typeface="Cambria Math" panose="02040503050406030204" pitchFamily="18" charset="0"/>
                      </a:rPr>
                      <m:t> </m:t>
                    </m:r>
                    <m:r>
                      <a:rPr lang="pt-BR" sz="1600" b="0" i="1" smtClean="0">
                        <a:latin typeface="Cambria Math" panose="02040503050406030204" pitchFamily="18" charset="0"/>
                      </a:rPr>
                      <m:t>𝑓</m:t>
                    </m:r>
                    <m:d>
                      <m:dPr>
                        <m:ctrlPr>
                          <a:rPr lang="pt-BR" sz="1600" b="0" i="1" smtClean="0">
                            <a:latin typeface="Cambria Math" panose="02040503050406030204" pitchFamily="18" charset="0"/>
                          </a:rPr>
                        </m:ctrlPr>
                      </m:dPr>
                      <m:e>
                        <m:r>
                          <a:rPr lang="pt-BR" sz="1600" b="0" i="1" smtClean="0">
                            <a:latin typeface="Cambria Math" panose="02040503050406030204" pitchFamily="18" charset="0"/>
                          </a:rPr>
                          <m:t>𝑥</m:t>
                        </m:r>
                      </m:e>
                    </m:d>
                    <m:r>
                      <a:rPr lang="pt-BR" sz="1600" b="0" i="1" smtClean="0">
                        <a:latin typeface="Cambria Math" panose="02040503050406030204" pitchFamily="18" charset="0"/>
                      </a:rPr>
                      <m:t>=</m:t>
                    </m:r>
                    <m:f>
                      <m:fPr>
                        <m:ctrlPr>
                          <a:rPr lang="pt-BR" sz="1600" b="0" i="1" smtClean="0">
                            <a:latin typeface="Cambria Math" panose="02040503050406030204" pitchFamily="18" charset="0"/>
                          </a:rPr>
                        </m:ctrlPr>
                      </m:fPr>
                      <m:num>
                        <m:sSup>
                          <m:sSupPr>
                            <m:ctrlPr>
                              <a:rPr lang="pt-BR" sz="1600" b="0" i="1" smtClean="0">
                                <a:latin typeface="Cambria Math" panose="02040503050406030204" pitchFamily="18" charset="0"/>
                              </a:rPr>
                            </m:ctrlPr>
                          </m:sSupPr>
                          <m:e>
                            <m:d>
                              <m:dPr>
                                <m:ctrlPr>
                                  <a:rPr lang="pt-BR" sz="1600" b="0" i="1" smtClean="0">
                                    <a:latin typeface="Cambria Math" panose="02040503050406030204" pitchFamily="18" charset="0"/>
                                  </a:rPr>
                                </m:ctrlPr>
                              </m:dPr>
                              <m:e>
                                <m:r>
                                  <a:rPr lang="pt-BR" sz="1600" b="0" i="1" smtClean="0">
                                    <a:latin typeface="Cambria Math" panose="02040503050406030204" pitchFamily="18" charset="0"/>
                                  </a:rPr>
                                  <m:t>𝑥</m:t>
                                </m:r>
                                <m:r>
                                  <a:rPr lang="pt-BR" sz="1600" b="0" i="1" smtClean="0">
                                    <a:latin typeface="Cambria Math" panose="02040503050406030204" pitchFamily="18" charset="0"/>
                                  </a:rPr>
                                  <m:t>−0.6</m:t>
                                </m:r>
                              </m:e>
                            </m:d>
                          </m:e>
                          <m:sup>
                            <m:r>
                              <a:rPr lang="pt-BR" sz="1600" b="0" i="1" smtClean="0">
                                <a:latin typeface="Cambria Math" panose="02040503050406030204" pitchFamily="18" charset="0"/>
                              </a:rPr>
                              <m:t>3</m:t>
                            </m:r>
                          </m:sup>
                        </m:sSup>
                      </m:num>
                      <m:den>
                        <m:r>
                          <a:rPr lang="pt-BR" sz="1600" b="0" i="1" smtClean="0">
                            <a:latin typeface="Cambria Math" panose="02040503050406030204" pitchFamily="18" charset="0"/>
                          </a:rPr>
                          <m:t>3</m:t>
                        </m:r>
                      </m:den>
                    </m:f>
                    <m:r>
                      <a:rPr lang="pt-BR" sz="1600" b="0" i="1" smtClean="0">
                        <a:latin typeface="Cambria Math" panose="02040503050406030204" pitchFamily="18" charset="0"/>
                      </a:rPr>
                      <m:t>−</m:t>
                    </m:r>
                  </m:oMath>
                </a14:m>
                <a:r>
                  <a:rPr lang="pt-BR" sz="1600" dirty="0"/>
                  <a:t> </a:t>
                </a:r>
                <a14:m>
                  <m:oMath xmlns:m="http://schemas.openxmlformats.org/officeDocument/2006/math">
                    <m:f>
                      <m:fPr>
                        <m:ctrlPr>
                          <a:rPr lang="pt-BR" sz="1600" i="1">
                            <a:latin typeface="Cambria Math" panose="02040503050406030204" pitchFamily="18" charset="0"/>
                          </a:rPr>
                        </m:ctrlPr>
                      </m:fPr>
                      <m:num>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pt-BR" sz="1600" i="1">
                                    <a:latin typeface="Cambria Math" panose="02040503050406030204" pitchFamily="18" charset="0"/>
                                  </a:rPr>
                                  <m:t>𝑥</m:t>
                                </m:r>
                                <m:r>
                                  <a:rPr lang="pt-BR" sz="1600" i="1">
                                    <a:latin typeface="Cambria Math" panose="02040503050406030204" pitchFamily="18" charset="0"/>
                                  </a:rPr>
                                  <m:t>−0.6</m:t>
                                </m:r>
                              </m:e>
                            </m:d>
                          </m:e>
                          <m:sup>
                            <m:r>
                              <a:rPr lang="pt-BR" sz="1600" b="0" i="1" smtClean="0">
                                <a:latin typeface="Cambria Math" panose="02040503050406030204" pitchFamily="18" charset="0"/>
                              </a:rPr>
                              <m:t>2</m:t>
                            </m:r>
                          </m:sup>
                        </m:sSup>
                      </m:num>
                      <m:den>
                        <m:r>
                          <a:rPr lang="pt-BR" sz="1600" b="0" i="1" smtClean="0">
                            <a:latin typeface="Cambria Math" panose="02040503050406030204" pitchFamily="18" charset="0"/>
                          </a:rPr>
                          <m:t>2</m:t>
                        </m:r>
                      </m:den>
                    </m:f>
                    <m:r>
                      <a:rPr lang="pt-BR" sz="1600" b="0" i="1" smtClean="0">
                        <a:latin typeface="Cambria Math" panose="02040503050406030204" pitchFamily="18" charset="0"/>
                      </a:rPr>
                      <m:t>+1</m:t>
                    </m:r>
                  </m:oMath>
                </a14:m>
                <a:r>
                  <a:rPr lang="pt-BR" dirty="0">
                    <a:latin typeface="Trebuchet MS" panose="020B0603020202020204" pitchFamily="34" charset="0"/>
                  </a:rPr>
                  <a:t> no intervalo </a:t>
                </a:r>
                <a14:m>
                  <m:oMath xmlns:m="http://schemas.openxmlformats.org/officeDocument/2006/math">
                    <m:r>
                      <a:rPr lang="pt-BR" sz="1600" b="0" i="1" smtClean="0">
                        <a:latin typeface="Cambria Math" panose="02040503050406030204" pitchFamily="18" charset="0"/>
                      </a:rPr>
                      <m:t>0&lt;</m:t>
                    </m:r>
                    <m:r>
                      <a:rPr lang="pt-BR" sz="1600" b="0" i="1" smtClean="0">
                        <a:latin typeface="Cambria Math" panose="02040503050406030204" pitchFamily="18" charset="0"/>
                      </a:rPr>
                      <m:t>𝑥</m:t>
                    </m:r>
                    <m:r>
                      <a:rPr lang="pt-BR" sz="1600" b="0" i="1" smtClean="0">
                        <a:latin typeface="Cambria Math" panose="02040503050406030204" pitchFamily="18" charset="0"/>
                      </a:rPr>
                      <m:t>&lt;2.2</m:t>
                    </m:r>
                  </m:oMath>
                </a14:m>
                <a:r>
                  <a:rPr lang="pt-BR" dirty="0">
                    <a:latin typeface="Trebuchet MS" panose="020B0603020202020204" pitchFamily="34" charset="0"/>
                  </a:rPr>
                  <a:t>.</a:t>
                </a:r>
              </a:p>
              <a:p>
                <a:pPr algn="just"/>
                <a:endParaRPr lang="pt-BR" dirty="0">
                  <a:latin typeface="Trebuchet MS" panose="020B0603020202020204" pitchFamily="34" charset="0"/>
                </a:endParaRPr>
              </a:p>
              <a:p>
                <a:pPr algn="just"/>
                <a:r>
                  <a:rPr lang="pt-BR" dirty="0">
                    <a:latin typeface="Trebuchet MS" panose="020B0603020202020204" pitchFamily="34" charset="0"/>
                  </a:rPr>
                  <a:t>Considere também que o eixo x coincide com o eixo do raio da circunferência ao longo de todo o vaso é aberto no topo e que a espessura do vaso é de 0.1 UM*</a:t>
                </a:r>
              </a:p>
              <a:p>
                <a:pPr algn="just"/>
                <a:r>
                  <a:rPr lang="pt-BR" sz="1600" dirty="0">
                    <a:solidFill>
                      <a:srgbClr val="BF0909"/>
                    </a:solidFill>
                    <a:latin typeface="Trebuchet MS" panose="020B0603020202020204" pitchFamily="34" charset="0"/>
                  </a:rPr>
                  <a:t>*Unidade de medida genérica</a:t>
                </a:r>
                <a:endParaRPr lang="pt-BR" sz="1400" dirty="0">
                  <a:solidFill>
                    <a:srgbClr val="BF0909"/>
                  </a:solidFill>
                  <a:latin typeface="Trebuchet MS" panose="020B0603020202020204" pitchFamily="34" charset="0"/>
                </a:endParaRPr>
              </a:p>
            </p:txBody>
          </p:sp>
        </mc:Choice>
        <mc:Fallback xmlns="">
          <p:sp>
            <p:nvSpPr>
              <p:cNvPr id="13" name="Retângulo 12">
                <a:extLst>
                  <a:ext uri="{FF2B5EF4-FFF2-40B4-BE49-F238E27FC236}">
                    <a16:creationId xmlns:a16="http://schemas.microsoft.com/office/drawing/2014/main" id="{1A2AA9F9-A036-4F42-9953-EE10A818A0F2}"/>
                  </a:ext>
                </a:extLst>
              </p:cNvPr>
              <p:cNvSpPr>
                <a:spLocks noRot="1" noChangeAspect="1" noMove="1" noResize="1" noEditPoints="1" noAdjustHandles="1" noChangeArrowheads="1" noChangeShapeType="1" noTextEdit="1"/>
              </p:cNvSpPr>
              <p:nvPr/>
            </p:nvSpPr>
            <p:spPr>
              <a:xfrm>
                <a:off x="1713110" y="211949"/>
                <a:ext cx="10432857" cy="2107436"/>
              </a:xfrm>
              <a:prstGeom prst="rect">
                <a:avLst/>
              </a:prstGeom>
              <a:blipFill>
                <a:blip r:embed="rId10"/>
                <a:stretch>
                  <a:fillRect l="-468" t="-2029" r="-526" b="-2899"/>
                </a:stretch>
              </a:blipFill>
            </p:spPr>
            <p:txBody>
              <a:bodyPr/>
              <a:lstStyle/>
              <a:p>
                <a:r>
                  <a:rPr lang="en-US">
                    <a:noFill/>
                  </a:rPr>
                  <a:t> </a:t>
                </a:r>
              </a:p>
            </p:txBody>
          </p:sp>
        </mc:Fallback>
      </mc:AlternateContent>
      <p:sp>
        <p:nvSpPr>
          <p:cNvPr id="19" name="Retângulo 18">
            <a:extLst>
              <a:ext uri="{FF2B5EF4-FFF2-40B4-BE49-F238E27FC236}">
                <a16:creationId xmlns:a16="http://schemas.microsoft.com/office/drawing/2014/main" id="{BE9F548C-ABD8-40D0-8A40-8A0657A18E4B}"/>
              </a:ext>
            </a:extLst>
          </p:cNvPr>
          <p:cNvSpPr/>
          <p:nvPr/>
        </p:nvSpPr>
        <p:spPr>
          <a:xfrm>
            <a:off x="2057253" y="2257774"/>
            <a:ext cx="9744570" cy="1292662"/>
          </a:xfrm>
          <a:prstGeom prst="rect">
            <a:avLst/>
          </a:prstGeom>
        </p:spPr>
        <p:txBody>
          <a:bodyPr wrap="square">
            <a:spAutoFit/>
          </a:bodyPr>
          <a:lstStyle/>
          <a:p>
            <a:pPr algn="ctr"/>
            <a:endParaRPr lang="pt-BR" dirty="0">
              <a:latin typeface="Trebuchet MS" panose="020B0603020202020204" pitchFamily="34" charset="0"/>
            </a:endParaRPr>
          </a:p>
          <a:p>
            <a:pPr algn="ctr"/>
            <a:r>
              <a:rPr lang="pt-BR" sz="2000" dirty="0">
                <a:latin typeface="Trebuchet MS" panose="020B0603020202020204" pitchFamily="34" charset="0"/>
              </a:rPr>
              <a:t>A partir das informações fornecidas, calcule a quantidade de argila necessária para esculpir o vaso e uma vez esculpido calcule a quantidade de tinta necessária para pintá-lo por completo</a:t>
            </a:r>
          </a:p>
        </p:txBody>
      </p:sp>
    </p:spTree>
    <p:extLst>
      <p:ext uri="{BB962C8B-B14F-4D97-AF65-F5344CB8AC3E}">
        <p14:creationId xmlns:p14="http://schemas.microsoft.com/office/powerpoint/2010/main" val="19569339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7831649C-D0ED-4197-9931-86F8021FC984}"/>
              </a:ext>
            </a:extLst>
          </p:cNvPr>
          <p:cNvPicPr>
            <a:picLocks noChangeAspect="1"/>
          </p:cNvPicPr>
          <p:nvPr/>
        </p:nvPicPr>
        <p:blipFill rotWithShape="1">
          <a:blip r:embed="rId2"/>
          <a:srcRect t="18250" r="78476" b="18250"/>
          <a:stretch/>
        </p:blipFill>
        <p:spPr>
          <a:xfrm>
            <a:off x="9867450" y="0"/>
            <a:ext cx="2324550" cy="6858000"/>
          </a:xfrm>
          <a:prstGeom prst="rect">
            <a:avLst/>
          </a:prstGeom>
        </p:spPr>
      </p:pic>
      <p:sp>
        <p:nvSpPr>
          <p:cNvPr id="13" name="Retângulo 12">
            <a:extLst>
              <a:ext uri="{FF2B5EF4-FFF2-40B4-BE49-F238E27FC236}">
                <a16:creationId xmlns:a16="http://schemas.microsoft.com/office/drawing/2014/main" id="{2E1B1C3D-0503-4366-B1B7-A365A1C44D3E}"/>
              </a:ext>
            </a:extLst>
          </p:cNvPr>
          <p:cNvSpPr/>
          <p:nvPr/>
        </p:nvSpPr>
        <p:spPr>
          <a:xfrm>
            <a:off x="3408331" y="1439013"/>
            <a:ext cx="4352475" cy="400110"/>
          </a:xfrm>
          <a:prstGeom prst="rect">
            <a:avLst/>
          </a:prstGeom>
        </p:spPr>
        <p:txBody>
          <a:bodyPr wrap="none">
            <a:spAutoFit/>
          </a:bodyPr>
          <a:lstStyle/>
          <a:p>
            <a:pPr algn="ctr"/>
            <a:r>
              <a:rPr lang="pt-BR" sz="2000" dirty="0">
                <a:solidFill>
                  <a:schemeClr val="bg1">
                    <a:lumMod val="65000"/>
                  </a:schemeClr>
                </a:solidFill>
                <a:latin typeface="Trebuchet MS" panose="020B0603020202020204" pitchFamily="34" charset="0"/>
              </a:rPr>
              <a:t>Ao final dessa aula você deve saber:</a:t>
            </a:r>
          </a:p>
        </p:txBody>
      </p:sp>
      <p:sp>
        <p:nvSpPr>
          <p:cNvPr id="15" name="Retângulo 14">
            <a:extLst>
              <a:ext uri="{FF2B5EF4-FFF2-40B4-BE49-F238E27FC236}">
                <a16:creationId xmlns:a16="http://schemas.microsoft.com/office/drawing/2014/main" id="{0321A270-4845-472B-9836-DB3BBA57E5BF}"/>
              </a:ext>
            </a:extLst>
          </p:cNvPr>
          <p:cNvSpPr/>
          <p:nvPr/>
        </p:nvSpPr>
        <p:spPr>
          <a:xfrm>
            <a:off x="2101467" y="2745912"/>
            <a:ext cx="6966202" cy="2246769"/>
          </a:xfrm>
          <a:prstGeom prst="rect">
            <a:avLst/>
          </a:prstGeom>
        </p:spPr>
        <p:txBody>
          <a:bodyPr wrap="none">
            <a:spAutoFit/>
          </a:bodyPr>
          <a:lstStyle/>
          <a:p>
            <a:pPr marL="514350" indent="-514350">
              <a:buAutoNum type="romanUcParenR"/>
            </a:pPr>
            <a:r>
              <a:rPr lang="pt-BR" sz="2000" dirty="0">
                <a:latin typeface="Trebuchet MS" panose="020B0603020202020204" pitchFamily="34" charset="0"/>
              </a:rPr>
              <a:t>Realizar o cálculo de volumes dos sólidos de revolução</a:t>
            </a:r>
          </a:p>
          <a:p>
            <a:pPr marL="514350" indent="-514350">
              <a:buAutoNum type="romanUcParenR"/>
            </a:pPr>
            <a:endParaRPr lang="pt-BR" sz="2000" dirty="0">
              <a:latin typeface="Trebuchet MS" panose="020B0603020202020204" pitchFamily="34" charset="0"/>
            </a:endParaRPr>
          </a:p>
          <a:p>
            <a:pPr marL="514350" indent="-514350">
              <a:buAutoNum type="romanUcParenR"/>
            </a:pPr>
            <a:r>
              <a:rPr lang="pt-BR" sz="2000" dirty="0">
                <a:latin typeface="Trebuchet MS" panose="020B0603020202020204" pitchFamily="34" charset="0"/>
              </a:rPr>
              <a:t>Realizar o cálculo de áreas dos sólidos de revolução</a:t>
            </a:r>
          </a:p>
          <a:p>
            <a:pPr marL="514350" indent="-514350">
              <a:buAutoNum type="romanUcParenR"/>
            </a:pPr>
            <a:endParaRPr lang="pt-BR" sz="2000" dirty="0">
              <a:latin typeface="Trebuchet MS" panose="020B0603020202020204" pitchFamily="34" charset="0"/>
            </a:endParaRPr>
          </a:p>
          <a:p>
            <a:pPr marL="514350" indent="-514350">
              <a:buAutoNum type="romanUcParenR"/>
            </a:pPr>
            <a:r>
              <a:rPr lang="pt-BR" sz="2000" dirty="0">
                <a:latin typeface="Trebuchet MS" panose="020B0603020202020204" pitchFamily="34" charset="0"/>
              </a:rPr>
              <a:t>Solucionar o problema do artesão perfeccionista </a:t>
            </a:r>
          </a:p>
          <a:p>
            <a:pPr marL="514350" indent="-514350">
              <a:buAutoNum type="romanUcParenR"/>
            </a:pPr>
            <a:endParaRPr lang="pt-BR" sz="2000" dirty="0">
              <a:latin typeface="Trebuchet MS" panose="020B0603020202020204" pitchFamily="34" charset="0"/>
            </a:endParaRPr>
          </a:p>
          <a:p>
            <a:pPr marL="514350" indent="-514350">
              <a:buAutoNum type="romanUcParenR"/>
            </a:pPr>
            <a:r>
              <a:rPr lang="pt-BR" sz="2000" dirty="0">
                <a:latin typeface="Trebuchet MS" panose="020B0603020202020204" pitchFamily="34" charset="0"/>
              </a:rPr>
              <a:t>Outras possíveis aplicações para esses conhecimentos</a:t>
            </a:r>
          </a:p>
        </p:txBody>
      </p:sp>
      <p:sp>
        <p:nvSpPr>
          <p:cNvPr id="16" name="Retângulo 15">
            <a:extLst>
              <a:ext uri="{FF2B5EF4-FFF2-40B4-BE49-F238E27FC236}">
                <a16:creationId xmlns:a16="http://schemas.microsoft.com/office/drawing/2014/main" id="{4EE243FF-E547-4118-B825-E5C7059DA2EB}"/>
              </a:ext>
            </a:extLst>
          </p:cNvPr>
          <p:cNvSpPr/>
          <p:nvPr/>
        </p:nvSpPr>
        <p:spPr>
          <a:xfrm>
            <a:off x="2848083" y="707001"/>
            <a:ext cx="5472973" cy="646331"/>
          </a:xfrm>
          <a:prstGeom prst="rect">
            <a:avLst/>
          </a:prstGeom>
        </p:spPr>
        <p:txBody>
          <a:bodyPr wrap="none">
            <a:spAutoFit/>
          </a:bodyPr>
          <a:lstStyle/>
          <a:p>
            <a:pPr algn="ctr"/>
            <a:r>
              <a:rPr lang="pt-BR" sz="3600" dirty="0">
                <a:latin typeface="Trebuchet MS" panose="020B0603020202020204" pitchFamily="34" charset="0"/>
              </a:rPr>
              <a:t>Objetivos de aprendizado</a:t>
            </a:r>
          </a:p>
        </p:txBody>
      </p:sp>
      <p:cxnSp>
        <p:nvCxnSpPr>
          <p:cNvPr id="19" name="Conector reto 18">
            <a:extLst>
              <a:ext uri="{FF2B5EF4-FFF2-40B4-BE49-F238E27FC236}">
                <a16:creationId xmlns:a16="http://schemas.microsoft.com/office/drawing/2014/main" id="{6845B257-9C13-4A6C-8D76-842BB59839AF}"/>
              </a:ext>
            </a:extLst>
          </p:cNvPr>
          <p:cNvCxnSpPr/>
          <p:nvPr/>
        </p:nvCxnSpPr>
        <p:spPr>
          <a:xfrm>
            <a:off x="2101467" y="2207504"/>
            <a:ext cx="72000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761267"/>
      </p:ext>
    </p:extLst>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4" name="Retângulo 13">
            <a:extLst>
              <a:ext uri="{FF2B5EF4-FFF2-40B4-BE49-F238E27FC236}">
                <a16:creationId xmlns:a16="http://schemas.microsoft.com/office/drawing/2014/main" id="{9B691C45-8857-4B8C-BE22-9E97A877868D}"/>
              </a:ext>
            </a:extLst>
          </p:cNvPr>
          <p:cNvSpPr/>
          <p:nvPr/>
        </p:nvSpPr>
        <p:spPr>
          <a:xfrm>
            <a:off x="2897945" y="374880"/>
            <a:ext cx="8015980" cy="707886"/>
          </a:xfrm>
          <a:prstGeom prst="rect">
            <a:avLst/>
          </a:prstGeom>
        </p:spPr>
        <p:txBody>
          <a:bodyPr wrap="square">
            <a:spAutoFit/>
          </a:bodyPr>
          <a:lstStyle/>
          <a:p>
            <a:pPr algn="ctr"/>
            <a:r>
              <a:rPr lang="pt-BR" sz="2000" dirty="0">
                <a:latin typeface="Trebuchet MS" panose="020B0603020202020204" pitchFamily="34" charset="0"/>
              </a:rPr>
              <a:t>II. Fazendo o cálculo de áreas e volumes de sólidos de revolução:</a:t>
            </a:r>
          </a:p>
          <a:p>
            <a:pPr algn="ctr"/>
            <a:r>
              <a:rPr lang="pt-BR" sz="2000" dirty="0" err="1">
                <a:solidFill>
                  <a:schemeClr val="tx1">
                    <a:lumMod val="50000"/>
                    <a:lumOff val="50000"/>
                  </a:schemeClr>
                </a:solidFill>
                <a:latin typeface="Trebuchet MS" panose="020B0603020202020204" pitchFamily="34" charset="0"/>
              </a:rPr>
              <a:t>II.I.Estudo</a:t>
            </a:r>
            <a:r>
              <a:rPr lang="pt-BR" sz="2000" dirty="0">
                <a:solidFill>
                  <a:schemeClr val="tx1">
                    <a:lumMod val="50000"/>
                    <a:lumOff val="50000"/>
                  </a:schemeClr>
                </a:solidFill>
                <a:latin typeface="Trebuchet MS" panose="020B0603020202020204" pitchFamily="34" charset="0"/>
              </a:rPr>
              <a:t> de Volumes</a:t>
            </a:r>
            <a:endParaRPr lang="pt-BR" sz="2400" dirty="0">
              <a:solidFill>
                <a:schemeClr val="tx1">
                  <a:lumMod val="50000"/>
                  <a:lumOff val="50000"/>
                </a:schemeClr>
              </a:solidFill>
              <a:latin typeface="Trebuchet MS" panose="020B0603020202020204" pitchFamily="34" charset="0"/>
            </a:endParaRPr>
          </a:p>
        </p:txBody>
      </p:sp>
      <p:sp>
        <p:nvSpPr>
          <p:cNvPr id="7" name="Retângulo 6">
            <a:extLst>
              <a:ext uri="{FF2B5EF4-FFF2-40B4-BE49-F238E27FC236}">
                <a16:creationId xmlns:a16="http://schemas.microsoft.com/office/drawing/2014/main" id="{CA2476D1-20FF-43B5-9BFF-5609C3C1D71B}"/>
              </a:ext>
            </a:extLst>
          </p:cNvPr>
          <p:cNvSpPr/>
          <p:nvPr/>
        </p:nvSpPr>
        <p:spPr>
          <a:xfrm>
            <a:off x="1977357" y="1554088"/>
            <a:ext cx="9434089" cy="1015663"/>
          </a:xfrm>
          <a:prstGeom prst="rect">
            <a:avLst/>
          </a:prstGeom>
        </p:spPr>
        <p:txBody>
          <a:bodyPr wrap="square">
            <a:spAutoFit/>
          </a:bodyPr>
          <a:lstStyle/>
          <a:p>
            <a:pPr algn="just"/>
            <a:r>
              <a:rPr lang="pt-BR" sz="2000" dirty="0">
                <a:latin typeface="Trebuchet MS" panose="020B0603020202020204" pitchFamily="34" charset="0"/>
              </a:rPr>
              <a:t>No ensino médio aprendemos as fórmulas para calcular a área e o volume de sólidos geométricos, entre eles </a:t>
            </a:r>
            <a:r>
              <a:rPr lang="pt-BR" sz="2000" dirty="0">
                <a:solidFill>
                  <a:srgbClr val="BF0909"/>
                </a:solidFill>
                <a:highlight>
                  <a:srgbClr val="C0C0C0"/>
                </a:highlight>
                <a:latin typeface="Trebuchet MS" panose="020B0603020202020204" pitchFamily="34" charset="0"/>
              </a:rPr>
              <a:t>cilindros, cones e esferas.</a:t>
            </a:r>
          </a:p>
          <a:p>
            <a:pPr algn="just"/>
            <a:r>
              <a:rPr lang="pt-BR" sz="2000" dirty="0">
                <a:latin typeface="Trebuchet MS" panose="020B0603020202020204" pitchFamily="34" charset="0"/>
              </a:rPr>
              <a:t>Hoje, se tudo der certo vamos aprender como essas formulas foram descobertas</a:t>
            </a:r>
          </a:p>
        </p:txBody>
      </p:sp>
      <p:grpSp>
        <p:nvGrpSpPr>
          <p:cNvPr id="60" name="Agrupar 59">
            <a:extLst>
              <a:ext uri="{FF2B5EF4-FFF2-40B4-BE49-F238E27FC236}">
                <a16:creationId xmlns:a16="http://schemas.microsoft.com/office/drawing/2014/main" id="{DE33C84E-C889-4D9A-A972-5C9E402933C4}"/>
              </a:ext>
            </a:extLst>
          </p:cNvPr>
          <p:cNvGrpSpPr/>
          <p:nvPr/>
        </p:nvGrpSpPr>
        <p:grpSpPr>
          <a:xfrm>
            <a:off x="8310612" y="3429000"/>
            <a:ext cx="2070001" cy="2072246"/>
            <a:chOff x="8310612" y="3429000"/>
            <a:chExt cx="2070001" cy="2072246"/>
          </a:xfrm>
        </p:grpSpPr>
        <p:sp>
          <p:nvSpPr>
            <p:cNvPr id="39" name="Elipse 38">
              <a:extLst>
                <a:ext uri="{FF2B5EF4-FFF2-40B4-BE49-F238E27FC236}">
                  <a16:creationId xmlns:a16="http://schemas.microsoft.com/office/drawing/2014/main" id="{AAB9BB4D-64FD-4DC9-B5D1-E33435C2EF0E}"/>
                </a:ext>
              </a:extLst>
            </p:cNvPr>
            <p:cNvSpPr/>
            <p:nvPr/>
          </p:nvSpPr>
          <p:spPr>
            <a:xfrm>
              <a:off x="8310613" y="3429000"/>
              <a:ext cx="2070000" cy="2069986"/>
            </a:xfrm>
            <a:prstGeom prst="ellipse">
              <a:avLst/>
            </a:prstGeom>
            <a:noFill/>
            <a:ln w="38100">
              <a:solidFill>
                <a:srgbClr val="1D9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o 39">
              <a:extLst>
                <a:ext uri="{FF2B5EF4-FFF2-40B4-BE49-F238E27FC236}">
                  <a16:creationId xmlns:a16="http://schemas.microsoft.com/office/drawing/2014/main" id="{39C8E583-7087-406A-897C-DB81ABA3627E}"/>
                </a:ext>
              </a:extLst>
            </p:cNvPr>
            <p:cNvSpPr/>
            <p:nvPr/>
          </p:nvSpPr>
          <p:spPr>
            <a:xfrm rot="10800000">
              <a:off x="8310613" y="4085858"/>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o 40">
              <a:extLst>
                <a:ext uri="{FF2B5EF4-FFF2-40B4-BE49-F238E27FC236}">
                  <a16:creationId xmlns:a16="http://schemas.microsoft.com/office/drawing/2014/main" id="{A4BCDEB6-69B1-4BAC-B84C-69249EB818DF}"/>
                </a:ext>
              </a:extLst>
            </p:cNvPr>
            <p:cNvSpPr/>
            <p:nvPr/>
          </p:nvSpPr>
          <p:spPr>
            <a:xfrm rot="10800000" flipV="1">
              <a:off x="8310613" y="4096822"/>
              <a:ext cx="2070000" cy="756267"/>
            </a:xfrm>
            <a:prstGeom prst="arc">
              <a:avLst>
                <a:gd name="adj1" fmla="val 10858226"/>
                <a:gd name="adj2" fmla="val 21538962"/>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Corda 42">
              <a:extLst>
                <a:ext uri="{FF2B5EF4-FFF2-40B4-BE49-F238E27FC236}">
                  <a16:creationId xmlns:a16="http://schemas.microsoft.com/office/drawing/2014/main" id="{72A06924-1BC4-4858-BC86-C04FDCCF4794}"/>
                </a:ext>
              </a:extLst>
            </p:cNvPr>
            <p:cNvSpPr/>
            <p:nvPr/>
          </p:nvSpPr>
          <p:spPr>
            <a:xfrm flipH="1">
              <a:off x="8310612" y="3431246"/>
              <a:ext cx="2070000" cy="2070000"/>
            </a:xfrm>
            <a:prstGeom prst="chord">
              <a:avLst>
                <a:gd name="adj1" fmla="val 5327293"/>
                <a:gd name="adj2" fmla="val 1620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Agrupar 51">
            <a:extLst>
              <a:ext uri="{FF2B5EF4-FFF2-40B4-BE49-F238E27FC236}">
                <a16:creationId xmlns:a16="http://schemas.microsoft.com/office/drawing/2014/main" id="{6520C701-FA5D-495F-8CDD-69041D123FBB}"/>
              </a:ext>
            </a:extLst>
          </p:cNvPr>
          <p:cNvGrpSpPr/>
          <p:nvPr/>
        </p:nvGrpSpPr>
        <p:grpSpPr>
          <a:xfrm>
            <a:off x="2647230" y="3560744"/>
            <a:ext cx="2071112" cy="1828424"/>
            <a:chOff x="2681495" y="4295133"/>
            <a:chExt cx="2071112" cy="1828424"/>
          </a:xfrm>
        </p:grpSpPr>
        <p:sp>
          <p:nvSpPr>
            <p:cNvPr id="44" name="Arco 43">
              <a:extLst>
                <a:ext uri="{FF2B5EF4-FFF2-40B4-BE49-F238E27FC236}">
                  <a16:creationId xmlns:a16="http://schemas.microsoft.com/office/drawing/2014/main" id="{08B0A682-751B-4348-BCAB-578D0BC3560F}"/>
                </a:ext>
              </a:extLst>
            </p:cNvPr>
            <p:cNvSpPr/>
            <p:nvPr/>
          </p:nvSpPr>
          <p:spPr>
            <a:xfrm rot="10800000">
              <a:off x="2682607" y="5356326"/>
              <a:ext cx="2070000" cy="756267"/>
            </a:xfrm>
            <a:prstGeom prst="arc">
              <a:avLst>
                <a:gd name="adj1" fmla="val 10858226"/>
                <a:gd name="adj2" fmla="val 15100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o 44">
              <a:extLst>
                <a:ext uri="{FF2B5EF4-FFF2-40B4-BE49-F238E27FC236}">
                  <a16:creationId xmlns:a16="http://schemas.microsoft.com/office/drawing/2014/main" id="{EA826AB7-1AFA-4F4B-A45F-4326E8B3F3DE}"/>
                </a:ext>
              </a:extLst>
            </p:cNvPr>
            <p:cNvSpPr/>
            <p:nvPr/>
          </p:nvSpPr>
          <p:spPr>
            <a:xfrm rot="10800000" flipV="1">
              <a:off x="2682607" y="5367290"/>
              <a:ext cx="2070000" cy="756267"/>
            </a:xfrm>
            <a:prstGeom prst="arc">
              <a:avLst>
                <a:gd name="adj1" fmla="val 10589287"/>
                <a:gd name="adj2" fmla="val 129311"/>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 name="Conector reto 46">
              <a:extLst>
                <a:ext uri="{FF2B5EF4-FFF2-40B4-BE49-F238E27FC236}">
                  <a16:creationId xmlns:a16="http://schemas.microsoft.com/office/drawing/2014/main" id="{1A95A5CF-630B-4603-8F86-94DB08CDD902}"/>
                </a:ext>
              </a:extLst>
            </p:cNvPr>
            <p:cNvCxnSpPr>
              <a:stCxn id="44" idx="0"/>
            </p:cNvCxnSpPr>
            <p:nvPr/>
          </p:nvCxnSpPr>
          <p:spPr>
            <a:xfrm flipV="1">
              <a:off x="4751496" y="4698610"/>
              <a:ext cx="1111" cy="10533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1D804B7E-55DB-4D2D-9453-9A4C66694EEC}"/>
                </a:ext>
              </a:extLst>
            </p:cNvPr>
            <p:cNvCxnSpPr/>
            <p:nvPr/>
          </p:nvCxnSpPr>
          <p:spPr>
            <a:xfrm flipV="1">
              <a:off x="2682051" y="4654897"/>
              <a:ext cx="1111" cy="105336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Arco 48">
              <a:extLst>
                <a:ext uri="{FF2B5EF4-FFF2-40B4-BE49-F238E27FC236}">
                  <a16:creationId xmlns:a16="http://schemas.microsoft.com/office/drawing/2014/main" id="{65812FDC-3E3C-4C6C-97A2-E0C8E3527C91}"/>
                </a:ext>
              </a:extLst>
            </p:cNvPr>
            <p:cNvSpPr/>
            <p:nvPr/>
          </p:nvSpPr>
          <p:spPr>
            <a:xfrm rot="10800000">
              <a:off x="2681495" y="4295133"/>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o 49">
              <a:extLst>
                <a:ext uri="{FF2B5EF4-FFF2-40B4-BE49-F238E27FC236}">
                  <a16:creationId xmlns:a16="http://schemas.microsoft.com/office/drawing/2014/main" id="{F7EA9DFB-9F32-4EC3-9EED-DB6CDF5F3C82}"/>
                </a:ext>
              </a:extLst>
            </p:cNvPr>
            <p:cNvSpPr/>
            <p:nvPr/>
          </p:nvSpPr>
          <p:spPr>
            <a:xfrm rot="10800000" flipV="1">
              <a:off x="2681495" y="4306097"/>
              <a:ext cx="2070000" cy="756267"/>
            </a:xfrm>
            <a:prstGeom prst="arc">
              <a:avLst>
                <a:gd name="adj1" fmla="val 10685138"/>
                <a:gd name="adj2" fmla="val 177175"/>
              </a:avLst>
            </a:prstGeom>
            <a:ln w="381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Agrupar 58">
            <a:extLst>
              <a:ext uri="{FF2B5EF4-FFF2-40B4-BE49-F238E27FC236}">
                <a16:creationId xmlns:a16="http://schemas.microsoft.com/office/drawing/2014/main" id="{B6355416-F793-46F1-906C-DE5EFD24D856}"/>
              </a:ext>
            </a:extLst>
          </p:cNvPr>
          <p:cNvGrpSpPr/>
          <p:nvPr/>
        </p:nvGrpSpPr>
        <p:grpSpPr>
          <a:xfrm>
            <a:off x="5753899" y="3429000"/>
            <a:ext cx="1704476" cy="2069986"/>
            <a:chOff x="5753899" y="3429000"/>
            <a:chExt cx="1704476" cy="2069986"/>
          </a:xfrm>
        </p:grpSpPr>
        <p:grpSp>
          <p:nvGrpSpPr>
            <p:cNvPr id="16" name="Agrupar 15">
              <a:extLst>
                <a:ext uri="{FF2B5EF4-FFF2-40B4-BE49-F238E27FC236}">
                  <a16:creationId xmlns:a16="http://schemas.microsoft.com/office/drawing/2014/main" id="{BE932F54-7819-49A5-896B-61D8521BC960}"/>
                </a:ext>
              </a:extLst>
            </p:cNvPr>
            <p:cNvGrpSpPr/>
            <p:nvPr/>
          </p:nvGrpSpPr>
          <p:grpSpPr>
            <a:xfrm>
              <a:off x="5753899" y="3429000"/>
              <a:ext cx="1704476" cy="2069986"/>
              <a:chOff x="3967089" y="3641739"/>
              <a:chExt cx="1704476" cy="2069986"/>
            </a:xfrm>
          </p:grpSpPr>
          <p:cxnSp>
            <p:nvCxnSpPr>
              <p:cNvPr id="10" name="Conector reto 9">
                <a:extLst>
                  <a:ext uri="{FF2B5EF4-FFF2-40B4-BE49-F238E27FC236}">
                    <a16:creationId xmlns:a16="http://schemas.microsoft.com/office/drawing/2014/main" id="{79980111-6406-469D-87AA-F9157D0D3896}"/>
                  </a:ext>
                </a:extLst>
              </p:cNvPr>
              <p:cNvCxnSpPr>
                <a:cxnSpLocks/>
              </p:cNvCxnSpPr>
              <p:nvPr/>
            </p:nvCxnSpPr>
            <p:spPr>
              <a:xfrm flipV="1">
                <a:off x="3967089"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A7BD9797-392A-4A27-A08D-96D8576A22A1}"/>
                  </a:ext>
                </a:extLst>
              </p:cNvPr>
              <p:cNvCxnSpPr>
                <a:cxnSpLocks/>
              </p:cNvCxnSpPr>
              <p:nvPr/>
            </p:nvCxnSpPr>
            <p:spPr>
              <a:xfrm flipH="1" flipV="1">
                <a:off x="4819327"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Arco 12">
                <a:extLst>
                  <a:ext uri="{FF2B5EF4-FFF2-40B4-BE49-F238E27FC236}">
                    <a16:creationId xmlns:a16="http://schemas.microsoft.com/office/drawing/2014/main" id="{FA8DC5C5-D244-4B23-963E-E6A42555A0F2}"/>
                  </a:ext>
                </a:extLst>
              </p:cNvPr>
              <p:cNvSpPr/>
              <p:nvPr/>
            </p:nvSpPr>
            <p:spPr>
              <a:xfrm rot="10800000">
                <a:off x="3967089" y="4955458"/>
                <a:ext cx="1704476"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 name="Triângulo Retângulo 52">
              <a:extLst>
                <a:ext uri="{FF2B5EF4-FFF2-40B4-BE49-F238E27FC236}">
                  <a16:creationId xmlns:a16="http://schemas.microsoft.com/office/drawing/2014/main" id="{84C0F62C-2D36-423D-8645-500FA8F31C68}"/>
                </a:ext>
              </a:extLst>
            </p:cNvPr>
            <p:cNvSpPr/>
            <p:nvPr/>
          </p:nvSpPr>
          <p:spPr>
            <a:xfrm>
              <a:off x="6606136" y="3457985"/>
              <a:ext cx="852238" cy="1718052"/>
            </a:xfrm>
            <a:prstGeom prst="r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tângulo 53">
            <a:extLst>
              <a:ext uri="{FF2B5EF4-FFF2-40B4-BE49-F238E27FC236}">
                <a16:creationId xmlns:a16="http://schemas.microsoft.com/office/drawing/2014/main" id="{F1DA29A9-0DA0-493B-9320-E7C7E2F0B0F7}"/>
              </a:ext>
            </a:extLst>
          </p:cNvPr>
          <p:cNvSpPr/>
          <p:nvPr/>
        </p:nvSpPr>
        <p:spPr>
          <a:xfrm>
            <a:off x="3681674" y="3920508"/>
            <a:ext cx="1017656" cy="1097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C274FABC-7FA7-4777-96E7-F52615C989FC}"/>
                  </a:ext>
                </a:extLst>
              </p:cNvPr>
              <p:cNvSpPr txBox="1"/>
              <p:nvPr/>
            </p:nvSpPr>
            <p:spPr>
              <a:xfrm>
                <a:off x="2867605" y="5848481"/>
                <a:ext cx="1628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𝑉</m:t>
                      </m:r>
                      <m:r>
                        <a:rPr lang="pt-BR" sz="2400" i="1">
                          <a:latin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55" name="CaixaDeTexto 54">
                <a:extLst>
                  <a:ext uri="{FF2B5EF4-FFF2-40B4-BE49-F238E27FC236}">
                    <a16:creationId xmlns:a16="http://schemas.microsoft.com/office/drawing/2014/main" id="{C274FABC-7FA7-4777-96E7-F52615C989FC}"/>
                  </a:ext>
                </a:extLst>
              </p:cNvPr>
              <p:cNvSpPr txBox="1">
                <a:spLocks noRot="1" noChangeAspect="1" noMove="1" noResize="1" noEditPoints="1" noAdjustHandles="1" noChangeArrowheads="1" noChangeShapeType="1" noTextEdit="1"/>
              </p:cNvSpPr>
              <p:nvPr/>
            </p:nvSpPr>
            <p:spPr>
              <a:xfrm>
                <a:off x="2867605" y="5848481"/>
                <a:ext cx="1628138" cy="369332"/>
              </a:xfrm>
              <a:prstGeom prst="rect">
                <a:avLst/>
              </a:prstGeom>
              <a:blipFill>
                <a:blip r:embed="rId3"/>
                <a:stretch>
                  <a:fillRect l="-3745" r="-1124"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tângulo 55">
                <a:extLst>
                  <a:ext uri="{FF2B5EF4-FFF2-40B4-BE49-F238E27FC236}">
                    <a16:creationId xmlns:a16="http://schemas.microsoft.com/office/drawing/2014/main" id="{F21094EF-FC9A-4F46-B7B7-B3E834EFE279}"/>
                  </a:ext>
                </a:extLst>
              </p:cNvPr>
              <p:cNvSpPr/>
              <p:nvPr/>
            </p:nvSpPr>
            <p:spPr>
              <a:xfrm>
                <a:off x="5503077" y="5640058"/>
                <a:ext cx="2206117"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56" name="Retângulo 55">
                <a:extLst>
                  <a:ext uri="{FF2B5EF4-FFF2-40B4-BE49-F238E27FC236}">
                    <a16:creationId xmlns:a16="http://schemas.microsoft.com/office/drawing/2014/main" id="{F21094EF-FC9A-4F46-B7B7-B3E834EFE279}"/>
                  </a:ext>
                </a:extLst>
              </p:cNvPr>
              <p:cNvSpPr>
                <a:spLocks noRot="1" noChangeAspect="1" noMove="1" noResize="1" noEditPoints="1" noAdjustHandles="1" noChangeArrowheads="1" noChangeShapeType="1" noTextEdit="1"/>
              </p:cNvSpPr>
              <p:nvPr/>
            </p:nvSpPr>
            <p:spPr>
              <a:xfrm>
                <a:off x="5503077" y="5640058"/>
                <a:ext cx="2206117" cy="7861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tângulo 56">
                <a:extLst>
                  <a:ext uri="{FF2B5EF4-FFF2-40B4-BE49-F238E27FC236}">
                    <a16:creationId xmlns:a16="http://schemas.microsoft.com/office/drawing/2014/main" id="{9D360D5B-243D-4F34-8950-E77F249CA747}"/>
                  </a:ext>
                </a:extLst>
              </p:cNvPr>
              <p:cNvSpPr/>
              <p:nvPr/>
            </p:nvSpPr>
            <p:spPr>
              <a:xfrm>
                <a:off x="8476304" y="5640058"/>
                <a:ext cx="1738616" cy="784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i="1">
                              <a:latin typeface="Cambria Math" panose="02040503050406030204" pitchFamily="18" charset="0"/>
                            </a:rPr>
                          </m:ctrlPr>
                        </m:fPr>
                        <m:num>
                          <m:r>
                            <a:rPr lang="pt-BR" sz="2400" b="0" i="1" smtClean="0">
                              <a:latin typeface="Cambria Math" panose="02040503050406030204" pitchFamily="18" charset="0"/>
                            </a:rPr>
                            <m:t>4</m:t>
                          </m:r>
                        </m:num>
                        <m:den>
                          <m:r>
                            <a:rPr lang="pt-BR" sz="2400" i="1">
                              <a:latin typeface="Cambria Math" panose="02040503050406030204" pitchFamily="18" charset="0"/>
                            </a:rPr>
                            <m:t>3</m:t>
                          </m:r>
                        </m:den>
                      </m:f>
                      <m:r>
                        <a:rPr lang="pt-BR" sz="2400" i="1">
                          <a:latin typeface="Cambria Math" panose="02040503050406030204" pitchFamily="18" charset="0"/>
                          <a:ea typeface="Cambria Math" panose="02040503050406030204" pitchFamily="18" charset="0"/>
                        </a:rPr>
                        <m:t>∙</m:t>
                      </m:r>
                      <m:r>
                        <m:rPr>
                          <m:sty m:val="p"/>
                        </m:rPr>
                        <a:rPr lang="pt-BR" sz="2400" i="1">
                          <a:latin typeface="Cambria Math" panose="02040503050406030204" pitchFamily="18" charset="0"/>
                        </a:rPr>
                        <m:t>π</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𝑟</m:t>
                          </m:r>
                        </m:e>
                        <m:sup>
                          <m:r>
                            <a:rPr lang="pt-BR" sz="2400" b="0" i="1" smtClean="0">
                              <a:latin typeface="Cambria Math" panose="02040503050406030204" pitchFamily="18" charset="0"/>
                            </a:rPr>
                            <m:t>3</m:t>
                          </m:r>
                        </m:sup>
                      </m:sSup>
                    </m:oMath>
                  </m:oMathPara>
                </a14:m>
                <a:endParaRPr lang="pt-BR" sz="2400" b="0" dirty="0"/>
              </a:p>
            </p:txBody>
          </p:sp>
        </mc:Choice>
        <mc:Fallback xmlns="">
          <p:sp>
            <p:nvSpPr>
              <p:cNvPr id="57" name="Retângulo 56">
                <a:extLst>
                  <a:ext uri="{FF2B5EF4-FFF2-40B4-BE49-F238E27FC236}">
                    <a16:creationId xmlns:a16="http://schemas.microsoft.com/office/drawing/2014/main" id="{9D360D5B-243D-4F34-8950-E77F249CA747}"/>
                  </a:ext>
                </a:extLst>
              </p:cNvPr>
              <p:cNvSpPr>
                <a:spLocks noRot="1" noChangeAspect="1" noMove="1" noResize="1" noEditPoints="1" noAdjustHandles="1" noChangeArrowheads="1" noChangeShapeType="1" noTextEdit="1"/>
              </p:cNvSpPr>
              <p:nvPr/>
            </p:nvSpPr>
            <p:spPr>
              <a:xfrm>
                <a:off x="8476304" y="5640058"/>
                <a:ext cx="1738616" cy="7848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89292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4" grpId="0" animBg="1"/>
      <p:bldP spid="55" grpId="0"/>
      <p:bldP spid="56" grpId="0"/>
      <p:bldP spid="5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26" name="Agrupar 25">
            <a:extLst>
              <a:ext uri="{FF2B5EF4-FFF2-40B4-BE49-F238E27FC236}">
                <a16:creationId xmlns:a16="http://schemas.microsoft.com/office/drawing/2014/main" id="{CF1885F0-CB3F-4FB9-8B58-DB2CC802291E}"/>
              </a:ext>
            </a:extLst>
          </p:cNvPr>
          <p:cNvGrpSpPr/>
          <p:nvPr/>
        </p:nvGrpSpPr>
        <p:grpSpPr>
          <a:xfrm rot="16200000">
            <a:off x="1986830" y="771931"/>
            <a:ext cx="2071112" cy="1828424"/>
            <a:chOff x="2681495" y="4295133"/>
            <a:chExt cx="2071112" cy="1828424"/>
          </a:xfrm>
        </p:grpSpPr>
        <p:sp>
          <p:nvSpPr>
            <p:cNvPr id="27" name="Arco 26">
              <a:extLst>
                <a:ext uri="{FF2B5EF4-FFF2-40B4-BE49-F238E27FC236}">
                  <a16:creationId xmlns:a16="http://schemas.microsoft.com/office/drawing/2014/main" id="{18D9D5DA-E4F4-4F97-B5D7-2F285EFA29E1}"/>
                </a:ext>
              </a:extLst>
            </p:cNvPr>
            <p:cNvSpPr/>
            <p:nvPr/>
          </p:nvSpPr>
          <p:spPr>
            <a:xfrm rot="10800000">
              <a:off x="2682607" y="5356326"/>
              <a:ext cx="2070000" cy="756267"/>
            </a:xfrm>
            <a:prstGeom prst="arc">
              <a:avLst>
                <a:gd name="adj1" fmla="val 10858226"/>
                <a:gd name="adj2" fmla="val 15100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o 27">
              <a:extLst>
                <a:ext uri="{FF2B5EF4-FFF2-40B4-BE49-F238E27FC236}">
                  <a16:creationId xmlns:a16="http://schemas.microsoft.com/office/drawing/2014/main" id="{8EC6E275-2E91-4358-B797-F4F05978E929}"/>
                </a:ext>
              </a:extLst>
            </p:cNvPr>
            <p:cNvSpPr/>
            <p:nvPr/>
          </p:nvSpPr>
          <p:spPr>
            <a:xfrm rot="10800000" flipV="1">
              <a:off x="2682607" y="5367290"/>
              <a:ext cx="2070000" cy="756267"/>
            </a:xfrm>
            <a:prstGeom prst="arc">
              <a:avLst>
                <a:gd name="adj1" fmla="val 10589287"/>
                <a:gd name="adj2" fmla="val 129311"/>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to 28">
              <a:extLst>
                <a:ext uri="{FF2B5EF4-FFF2-40B4-BE49-F238E27FC236}">
                  <a16:creationId xmlns:a16="http://schemas.microsoft.com/office/drawing/2014/main" id="{2F28DBF0-BBC7-4874-ACD6-8E10ACC3B23B}"/>
                </a:ext>
              </a:extLst>
            </p:cNvPr>
            <p:cNvCxnSpPr>
              <a:stCxn id="27" idx="0"/>
            </p:cNvCxnSpPr>
            <p:nvPr/>
          </p:nvCxnSpPr>
          <p:spPr>
            <a:xfrm flipV="1">
              <a:off x="4751496" y="4698610"/>
              <a:ext cx="1111" cy="10533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B45E8882-C430-4A5E-AF5E-334C2914C9EC}"/>
                </a:ext>
              </a:extLst>
            </p:cNvPr>
            <p:cNvCxnSpPr/>
            <p:nvPr/>
          </p:nvCxnSpPr>
          <p:spPr>
            <a:xfrm flipV="1">
              <a:off x="2682051" y="4654897"/>
              <a:ext cx="1111" cy="105336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Arco 30">
              <a:extLst>
                <a:ext uri="{FF2B5EF4-FFF2-40B4-BE49-F238E27FC236}">
                  <a16:creationId xmlns:a16="http://schemas.microsoft.com/office/drawing/2014/main" id="{1E9DCF7F-FFE7-4A32-918F-2CFCDE84206C}"/>
                </a:ext>
              </a:extLst>
            </p:cNvPr>
            <p:cNvSpPr/>
            <p:nvPr/>
          </p:nvSpPr>
          <p:spPr>
            <a:xfrm rot="10800000">
              <a:off x="2681495" y="4295133"/>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o 31">
              <a:extLst>
                <a:ext uri="{FF2B5EF4-FFF2-40B4-BE49-F238E27FC236}">
                  <a16:creationId xmlns:a16="http://schemas.microsoft.com/office/drawing/2014/main" id="{AD815C85-6D4D-4DFE-AB3C-A7C2654F0139}"/>
                </a:ext>
              </a:extLst>
            </p:cNvPr>
            <p:cNvSpPr/>
            <p:nvPr/>
          </p:nvSpPr>
          <p:spPr>
            <a:xfrm rot="10800000" flipV="1">
              <a:off x="2681495" y="4306097"/>
              <a:ext cx="2070000" cy="756267"/>
            </a:xfrm>
            <a:prstGeom prst="arc">
              <a:avLst>
                <a:gd name="adj1" fmla="val 10685138"/>
                <a:gd name="adj2" fmla="val 177175"/>
              </a:avLst>
            </a:prstGeom>
            <a:ln w="381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3" name="Retângulo 32">
            <a:extLst>
              <a:ext uri="{FF2B5EF4-FFF2-40B4-BE49-F238E27FC236}">
                <a16:creationId xmlns:a16="http://schemas.microsoft.com/office/drawing/2014/main" id="{6B4FF463-A4BE-406C-8246-7925FDB495DA}"/>
              </a:ext>
            </a:extLst>
          </p:cNvPr>
          <p:cNvSpPr/>
          <p:nvPr/>
        </p:nvSpPr>
        <p:spPr>
          <a:xfrm rot="16200000">
            <a:off x="2513560" y="628221"/>
            <a:ext cx="1017656" cy="1097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B8EF6896-3CEB-40F3-BF0B-71A734EC2B30}"/>
                  </a:ext>
                </a:extLst>
              </p:cNvPr>
              <p:cNvSpPr txBox="1"/>
              <p:nvPr/>
            </p:nvSpPr>
            <p:spPr>
              <a:xfrm>
                <a:off x="2208319" y="3376278"/>
                <a:ext cx="1628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𝑉</m:t>
                      </m:r>
                      <m:r>
                        <a:rPr lang="pt-BR" sz="2400" i="1">
                          <a:latin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34" name="CaixaDeTexto 33">
                <a:extLst>
                  <a:ext uri="{FF2B5EF4-FFF2-40B4-BE49-F238E27FC236}">
                    <a16:creationId xmlns:a16="http://schemas.microsoft.com/office/drawing/2014/main" id="{B8EF6896-3CEB-40F3-BF0B-71A734EC2B30}"/>
                  </a:ext>
                </a:extLst>
              </p:cNvPr>
              <p:cNvSpPr txBox="1">
                <a:spLocks noRot="1" noChangeAspect="1" noMove="1" noResize="1" noEditPoints="1" noAdjustHandles="1" noChangeArrowheads="1" noChangeShapeType="1" noTextEdit="1"/>
              </p:cNvSpPr>
              <p:nvPr/>
            </p:nvSpPr>
            <p:spPr>
              <a:xfrm>
                <a:off x="2208319" y="3376278"/>
                <a:ext cx="1628138" cy="369332"/>
              </a:xfrm>
              <a:prstGeom prst="rect">
                <a:avLst/>
              </a:prstGeom>
              <a:blipFill>
                <a:blip r:embed="rId3"/>
                <a:stretch>
                  <a:fillRect l="-3745" r="-1124"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887CAB3D-96E5-4D33-8FF0-E98E60B6C921}"/>
                  </a:ext>
                </a:extLst>
              </p:cNvPr>
              <p:cNvSpPr txBox="1"/>
              <p:nvPr/>
            </p:nvSpPr>
            <p:spPr>
              <a:xfrm>
                <a:off x="4682181" y="595633"/>
                <a:ext cx="7637412" cy="646331"/>
              </a:xfrm>
              <a:prstGeom prst="rect">
                <a:avLst/>
              </a:prstGeom>
              <a:noFill/>
            </p:spPr>
            <p:txBody>
              <a:bodyPr wrap="none" rtlCol="0">
                <a:spAutoFit/>
              </a:bodyPr>
              <a:lstStyle/>
              <a:p>
                <a:r>
                  <a:rPr lang="pt-BR" dirty="0"/>
                  <a:t>Imaginando o cilindro como a integral em x de uma função constante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r>
                      <a:rPr lang="pt-BR" b="0" i="1" smtClean="0">
                        <a:latin typeface="Cambria Math" panose="02040503050406030204" pitchFamily="18" charset="0"/>
                      </a:rPr>
                      <m:t>𝑟</m:t>
                    </m:r>
                  </m:oMath>
                </a14:m>
                <a:r>
                  <a:rPr lang="pt-BR" dirty="0"/>
                  <a:t> </a:t>
                </a:r>
              </a:p>
              <a:p>
                <a:r>
                  <a:rPr lang="pt-BR" dirty="0"/>
                  <a:t>em um intervalo determinado rotacionada em torno do eixo x chegamos a:</a:t>
                </a:r>
                <a:endParaRPr lang="en-US" dirty="0"/>
              </a:p>
            </p:txBody>
          </p:sp>
        </mc:Choice>
        <mc:Fallback xmlns="">
          <p:sp>
            <p:nvSpPr>
              <p:cNvPr id="2" name="CaixaDeTexto 1">
                <a:extLst>
                  <a:ext uri="{FF2B5EF4-FFF2-40B4-BE49-F238E27FC236}">
                    <a16:creationId xmlns:a16="http://schemas.microsoft.com/office/drawing/2014/main" id="{887CAB3D-96E5-4D33-8FF0-E98E60B6C921}"/>
                  </a:ext>
                </a:extLst>
              </p:cNvPr>
              <p:cNvSpPr txBox="1">
                <a:spLocks noRot="1" noChangeAspect="1" noMove="1" noResize="1" noEditPoints="1" noAdjustHandles="1" noChangeArrowheads="1" noChangeShapeType="1" noTextEdit="1"/>
              </p:cNvSpPr>
              <p:nvPr/>
            </p:nvSpPr>
            <p:spPr>
              <a:xfrm>
                <a:off x="4682181" y="595633"/>
                <a:ext cx="7637412" cy="646331"/>
              </a:xfrm>
              <a:prstGeom prst="rect">
                <a:avLst/>
              </a:prstGeom>
              <a:blipFill>
                <a:blip r:embed="rId4"/>
                <a:stretch>
                  <a:fillRect l="-638"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EDFBD3D0-291D-49F6-A0AF-F099D699A022}"/>
                  </a:ext>
                </a:extLst>
              </p:cNvPr>
              <p:cNvSpPr txBox="1"/>
              <p:nvPr/>
            </p:nvSpPr>
            <p:spPr>
              <a:xfrm>
                <a:off x="5546141" y="1522246"/>
                <a:ext cx="1988301"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𝜋</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36" name="CaixaDeTexto 35">
                <a:extLst>
                  <a:ext uri="{FF2B5EF4-FFF2-40B4-BE49-F238E27FC236}">
                    <a16:creationId xmlns:a16="http://schemas.microsoft.com/office/drawing/2014/main" id="{EDFBD3D0-291D-49F6-A0AF-F099D699A022}"/>
                  </a:ext>
                </a:extLst>
              </p:cNvPr>
              <p:cNvSpPr txBox="1">
                <a:spLocks noRot="1" noChangeAspect="1" noMove="1" noResize="1" noEditPoints="1" noAdjustHandles="1" noChangeArrowheads="1" noChangeShapeType="1" noTextEdit="1"/>
              </p:cNvSpPr>
              <p:nvPr/>
            </p:nvSpPr>
            <p:spPr>
              <a:xfrm>
                <a:off x="5546141" y="1522246"/>
                <a:ext cx="1988301" cy="6285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386086B-9CEB-4BF0-BC60-191ADC0D85E2}"/>
                  </a:ext>
                </a:extLst>
              </p:cNvPr>
              <p:cNvSpPr txBox="1"/>
              <p:nvPr/>
            </p:nvSpPr>
            <p:spPr>
              <a:xfrm>
                <a:off x="2945775" y="1701818"/>
                <a:ext cx="18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oMath>
                  </m:oMathPara>
                </a14:m>
                <a:endParaRPr lang="en-US" dirty="0"/>
              </a:p>
            </p:txBody>
          </p:sp>
        </mc:Choice>
        <mc:Fallback xmlns="">
          <p:sp>
            <p:nvSpPr>
              <p:cNvPr id="5" name="CaixaDeTexto 4">
                <a:extLst>
                  <a:ext uri="{FF2B5EF4-FFF2-40B4-BE49-F238E27FC236}">
                    <a16:creationId xmlns:a16="http://schemas.microsoft.com/office/drawing/2014/main" id="{F386086B-9CEB-4BF0-BC60-191ADC0D85E2}"/>
                  </a:ext>
                </a:extLst>
              </p:cNvPr>
              <p:cNvSpPr txBox="1">
                <a:spLocks noRot="1" noChangeAspect="1" noMove="1" noResize="1" noEditPoints="1" noAdjustHandles="1" noChangeArrowheads="1" noChangeShapeType="1" noTextEdit="1"/>
              </p:cNvSpPr>
              <p:nvPr/>
            </p:nvSpPr>
            <p:spPr>
              <a:xfrm>
                <a:off x="2945775" y="1701818"/>
                <a:ext cx="185114" cy="276999"/>
              </a:xfrm>
              <a:prstGeom prst="rect">
                <a:avLst/>
              </a:prstGeom>
              <a:blipFill>
                <a:blip r:embed="rId6"/>
                <a:stretch>
                  <a:fillRect l="-32258" r="-2580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6001CE3A-D90D-4117-A9B5-4084420537D2}"/>
                  </a:ext>
                </a:extLst>
              </p:cNvPr>
              <p:cNvSpPr txBox="1"/>
              <p:nvPr/>
            </p:nvSpPr>
            <p:spPr>
              <a:xfrm>
                <a:off x="3403840" y="1038258"/>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𝑟</m:t>
                      </m:r>
                    </m:oMath>
                  </m:oMathPara>
                </a14:m>
                <a:endParaRPr lang="en-US" dirty="0"/>
              </a:p>
            </p:txBody>
          </p:sp>
        </mc:Choice>
        <mc:Fallback xmlns="">
          <p:sp>
            <p:nvSpPr>
              <p:cNvPr id="6" name="CaixaDeTexto 5">
                <a:extLst>
                  <a:ext uri="{FF2B5EF4-FFF2-40B4-BE49-F238E27FC236}">
                    <a16:creationId xmlns:a16="http://schemas.microsoft.com/office/drawing/2014/main" id="{6001CE3A-D90D-4117-A9B5-4084420537D2}"/>
                  </a:ext>
                </a:extLst>
              </p:cNvPr>
              <p:cNvSpPr txBox="1">
                <a:spLocks noRot="1" noChangeAspect="1" noMove="1" noResize="1" noEditPoints="1" noAdjustHandles="1" noChangeArrowheads="1" noChangeShapeType="1" noTextEdit="1"/>
              </p:cNvSpPr>
              <p:nvPr/>
            </p:nvSpPr>
            <p:spPr>
              <a:xfrm>
                <a:off x="3403840" y="1038258"/>
                <a:ext cx="166969" cy="276999"/>
              </a:xfrm>
              <a:prstGeom prst="rect">
                <a:avLst/>
              </a:prstGeom>
              <a:blipFill>
                <a:blip r:embed="rId7"/>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4CA6AFC-5C2B-4B7B-BEAC-2928A8E8B4C4}"/>
                  </a:ext>
                </a:extLst>
              </p:cNvPr>
              <p:cNvSpPr txBox="1"/>
              <p:nvPr/>
            </p:nvSpPr>
            <p:spPr>
              <a:xfrm>
                <a:off x="8364412" y="1522246"/>
                <a:ext cx="1806392"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h</m:t>
                          </m:r>
                        </m:sup>
                        <m:e>
                          <m:r>
                            <a:rPr lang="pt-BR" i="1">
                              <a:latin typeface="Cambria Math" panose="02040503050406030204" pitchFamily="18" charset="0"/>
                            </a:rPr>
                            <m:t>𝑓</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i="1">
                                  <a:latin typeface="Cambria Math" panose="02040503050406030204" pitchFamily="18" charset="0"/>
                                </a:rPr>
                                <m:t>2</m:t>
                              </m:r>
                            </m:sup>
                          </m:sSup>
                          <m:r>
                            <a:rPr lang="pt-BR" i="1">
                              <a:latin typeface="Cambria Math" panose="02040503050406030204" pitchFamily="18" charset="0"/>
                            </a:rPr>
                            <m:t>𝑑𝑥</m:t>
                          </m:r>
                        </m:e>
                      </m:nary>
                    </m:oMath>
                  </m:oMathPara>
                </a14:m>
                <a:endParaRPr lang="en-US" dirty="0"/>
              </a:p>
            </p:txBody>
          </p:sp>
        </mc:Choice>
        <mc:Fallback xmlns="">
          <p:sp>
            <p:nvSpPr>
              <p:cNvPr id="9" name="CaixaDeTexto 8">
                <a:extLst>
                  <a:ext uri="{FF2B5EF4-FFF2-40B4-BE49-F238E27FC236}">
                    <a16:creationId xmlns:a16="http://schemas.microsoft.com/office/drawing/2014/main" id="{14CA6AFC-5C2B-4B7B-BEAC-2928A8E8B4C4}"/>
                  </a:ext>
                </a:extLst>
              </p:cNvPr>
              <p:cNvSpPr txBox="1">
                <a:spLocks noRot="1" noChangeAspect="1" noMove="1" noResize="1" noEditPoints="1" noAdjustHandles="1" noChangeArrowheads="1" noChangeShapeType="1" noTextEdit="1"/>
              </p:cNvSpPr>
              <p:nvPr/>
            </p:nvSpPr>
            <p:spPr>
              <a:xfrm>
                <a:off x="8364412" y="1522246"/>
                <a:ext cx="1806392" cy="628570"/>
              </a:xfrm>
              <a:prstGeom prst="rect">
                <a:avLst/>
              </a:prstGeom>
              <a:blipFill>
                <a:blip r:embed="rId8"/>
                <a:stretch>
                  <a:fillRect/>
                </a:stretch>
              </a:blipFill>
            </p:spPr>
            <p:txBody>
              <a:bodyPr/>
              <a:lstStyle/>
              <a:p>
                <a:r>
                  <a:rPr lang="en-US">
                    <a:noFill/>
                  </a:rPr>
                  <a:t> </a:t>
                </a:r>
              </a:p>
            </p:txBody>
          </p:sp>
        </mc:Fallback>
      </mc:AlternateContent>
      <p:sp>
        <p:nvSpPr>
          <p:cNvPr id="12" name="Seta: para a Direita 11">
            <a:extLst>
              <a:ext uri="{FF2B5EF4-FFF2-40B4-BE49-F238E27FC236}">
                <a16:creationId xmlns:a16="http://schemas.microsoft.com/office/drawing/2014/main" id="{0455033E-432F-4A5F-BC81-C8132393E527}"/>
              </a:ext>
            </a:extLst>
          </p:cNvPr>
          <p:cNvSpPr/>
          <p:nvPr/>
        </p:nvSpPr>
        <p:spPr>
          <a:xfrm>
            <a:off x="7688002" y="1671431"/>
            <a:ext cx="482600"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3D89AC91-D8E4-4CA4-8E75-8DBD788A00A4}"/>
                  </a:ext>
                </a:extLst>
              </p:cNvPr>
              <p:cNvSpPr txBox="1"/>
              <p:nvPr/>
            </p:nvSpPr>
            <p:spPr>
              <a:xfrm>
                <a:off x="5877171" y="2324204"/>
                <a:ext cx="1471300"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h</m:t>
                          </m:r>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i="1">
                              <a:latin typeface="Cambria Math" panose="02040503050406030204" pitchFamily="18" charset="0"/>
                            </a:rPr>
                            <m:t>𝑑𝑥</m:t>
                          </m:r>
                        </m:e>
                      </m:nary>
                    </m:oMath>
                  </m:oMathPara>
                </a14:m>
                <a:endParaRPr lang="en-US" dirty="0"/>
              </a:p>
            </p:txBody>
          </p:sp>
        </mc:Choice>
        <mc:Fallback xmlns="">
          <p:sp>
            <p:nvSpPr>
              <p:cNvPr id="51" name="CaixaDeTexto 50">
                <a:extLst>
                  <a:ext uri="{FF2B5EF4-FFF2-40B4-BE49-F238E27FC236}">
                    <a16:creationId xmlns:a16="http://schemas.microsoft.com/office/drawing/2014/main" id="{3D89AC91-D8E4-4CA4-8E75-8DBD788A00A4}"/>
                  </a:ext>
                </a:extLst>
              </p:cNvPr>
              <p:cNvSpPr txBox="1">
                <a:spLocks noRot="1" noChangeAspect="1" noMove="1" noResize="1" noEditPoints="1" noAdjustHandles="1" noChangeArrowheads="1" noChangeShapeType="1" noTextEdit="1"/>
              </p:cNvSpPr>
              <p:nvPr/>
            </p:nvSpPr>
            <p:spPr>
              <a:xfrm>
                <a:off x="5877171" y="2324204"/>
                <a:ext cx="1471300" cy="6285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CaixaDeTexto 59">
                <a:extLst>
                  <a:ext uri="{FF2B5EF4-FFF2-40B4-BE49-F238E27FC236}">
                    <a16:creationId xmlns:a16="http://schemas.microsoft.com/office/drawing/2014/main" id="{84B96B8D-45C0-43A5-8978-D69CDB3F105D}"/>
                  </a:ext>
                </a:extLst>
              </p:cNvPr>
              <p:cNvSpPr txBox="1"/>
              <p:nvPr/>
            </p:nvSpPr>
            <p:spPr>
              <a:xfrm>
                <a:off x="8451391" y="2409699"/>
                <a:ext cx="1632435" cy="7877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b="0" i="1" smtClean="0">
                          <a:latin typeface="Cambria Math" panose="02040503050406030204" pitchFamily="18" charset="0"/>
                        </a:rPr>
                        <m:t>𝜋</m:t>
                      </m:r>
                      <m:sSubSup>
                        <m:sSubSupPr>
                          <m:ctrlPr>
                            <a:rPr lang="pt-BR" b="0" i="1" smtClean="0">
                              <a:latin typeface="Cambria Math" panose="02040503050406030204" pitchFamily="18" charset="0"/>
                            </a:rPr>
                          </m:ctrlPr>
                        </m:sSubSupPr>
                        <m:e>
                          <m:d>
                            <m:dPr>
                              <m:begChr m:val=""/>
                              <m:endChr m:val="|"/>
                              <m:ctrlPr>
                                <a:rPr lang="pt-BR" b="0" i="1" smtClean="0">
                                  <a:latin typeface="Cambria Math" panose="02040503050406030204" pitchFamily="18" charset="0"/>
                                </a:rPr>
                              </m:ctrlPr>
                            </m:dPr>
                            <m:e>
                              <m:r>
                                <a:rPr lang="en-US">
                                  <a:latin typeface="Cambria Math" panose="02040503050406030204" pitchFamily="18" charset="0"/>
                                </a:rPr>
                                <m:t>​</m:t>
                              </m:r>
                            </m:e>
                          </m:d>
                        </m:e>
                        <m:sub>
                          <m:r>
                            <a:rPr lang="pt-BR" b="0" i="1" smtClean="0">
                              <a:latin typeface="Cambria Math" panose="02040503050406030204" pitchFamily="18" charset="0"/>
                            </a:rPr>
                            <m:t>0</m:t>
                          </m:r>
                        </m:sub>
                        <m:sup>
                          <m:r>
                            <a:rPr lang="pt-BR" b="0" i="1" smtClean="0">
                              <a:latin typeface="Cambria Math" panose="02040503050406030204" pitchFamily="18" charset="0"/>
                            </a:rPr>
                            <m:t>h</m:t>
                          </m:r>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𝑥</m:t>
                      </m:r>
                    </m:oMath>
                  </m:oMathPara>
                </a14:m>
                <a:endParaRPr lang="pt-BR" b="0" dirty="0"/>
              </a:p>
              <a:p>
                <a:endParaRPr lang="pt-BR" b="0" dirty="0"/>
              </a:p>
            </p:txBody>
          </p:sp>
        </mc:Choice>
        <mc:Fallback xmlns="">
          <p:sp>
            <p:nvSpPr>
              <p:cNvPr id="60" name="CaixaDeTexto 59">
                <a:extLst>
                  <a:ext uri="{FF2B5EF4-FFF2-40B4-BE49-F238E27FC236}">
                    <a16:creationId xmlns:a16="http://schemas.microsoft.com/office/drawing/2014/main" id="{84B96B8D-45C0-43A5-8978-D69CDB3F105D}"/>
                  </a:ext>
                </a:extLst>
              </p:cNvPr>
              <p:cNvSpPr txBox="1">
                <a:spLocks noRot="1" noChangeAspect="1" noMove="1" noResize="1" noEditPoints="1" noAdjustHandles="1" noChangeArrowheads="1" noChangeShapeType="1" noTextEdit="1"/>
              </p:cNvSpPr>
              <p:nvPr/>
            </p:nvSpPr>
            <p:spPr>
              <a:xfrm>
                <a:off x="8451391" y="2409699"/>
                <a:ext cx="1632435" cy="7877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CaixaDeTexto 60">
                <a:extLst>
                  <a:ext uri="{FF2B5EF4-FFF2-40B4-BE49-F238E27FC236}">
                    <a16:creationId xmlns:a16="http://schemas.microsoft.com/office/drawing/2014/main" id="{CDA50DF0-1916-4F7D-8D18-8F6C09DBE23B}"/>
                  </a:ext>
                </a:extLst>
              </p:cNvPr>
              <p:cNvSpPr txBox="1"/>
              <p:nvPr/>
            </p:nvSpPr>
            <p:spPr>
              <a:xfrm>
                <a:off x="6870687" y="3376278"/>
                <a:ext cx="23566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r>
                        <a:rPr lang="pt-BR" sz="2400" b="0" i="1" smtClean="0">
                          <a:latin typeface="Cambria Math" panose="02040503050406030204" pitchFamily="18" charset="0"/>
                        </a:rPr>
                        <m:t>𝜋</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𝑟</m:t>
                          </m:r>
                        </m:e>
                        <m:sup>
                          <m:r>
                            <a:rPr lang="pt-BR" sz="2400" b="0" i="1" smtClean="0">
                              <a:latin typeface="Cambria Math" panose="02040503050406030204" pitchFamily="18" charset="0"/>
                            </a:rPr>
                            <m:t>2</m:t>
                          </m:r>
                        </m:sup>
                      </m:sSup>
                      <m:r>
                        <a:rPr lang="pt-BR" sz="2400" b="0" i="1" smtClean="0">
                          <a:latin typeface="Cambria Math" panose="02040503050406030204" pitchFamily="18" charset="0"/>
                        </a:rPr>
                        <m:t>∙(</m:t>
                      </m:r>
                      <m:r>
                        <a:rPr lang="pt-BR" sz="2400" b="0" i="1" smtClean="0">
                          <a:latin typeface="Cambria Math" panose="02040503050406030204" pitchFamily="18" charset="0"/>
                        </a:rPr>
                        <m:t>h</m:t>
                      </m:r>
                      <m:r>
                        <a:rPr lang="pt-BR" sz="2400" b="0" i="1" smtClean="0">
                          <a:latin typeface="Cambria Math" panose="02040503050406030204" pitchFamily="18" charset="0"/>
                        </a:rPr>
                        <m:t>−0)</m:t>
                      </m:r>
                    </m:oMath>
                  </m:oMathPara>
                </a14:m>
                <a:endParaRPr lang="pt-BR" sz="2400" b="0" dirty="0"/>
              </a:p>
            </p:txBody>
          </p:sp>
        </mc:Choice>
        <mc:Fallback xmlns="">
          <p:sp>
            <p:nvSpPr>
              <p:cNvPr id="61" name="CaixaDeTexto 60">
                <a:extLst>
                  <a:ext uri="{FF2B5EF4-FFF2-40B4-BE49-F238E27FC236}">
                    <a16:creationId xmlns:a16="http://schemas.microsoft.com/office/drawing/2014/main" id="{CDA50DF0-1916-4F7D-8D18-8F6C09DBE23B}"/>
                  </a:ext>
                </a:extLst>
              </p:cNvPr>
              <p:cNvSpPr txBox="1">
                <a:spLocks noRot="1" noChangeAspect="1" noMove="1" noResize="1" noEditPoints="1" noAdjustHandles="1" noChangeArrowheads="1" noChangeShapeType="1" noTextEdit="1"/>
              </p:cNvSpPr>
              <p:nvPr/>
            </p:nvSpPr>
            <p:spPr>
              <a:xfrm>
                <a:off x="6870687" y="3376278"/>
                <a:ext cx="2356671" cy="369332"/>
              </a:xfrm>
              <a:prstGeom prst="rect">
                <a:avLst/>
              </a:prstGeom>
              <a:blipFill>
                <a:blip r:embed="rId11"/>
                <a:stretch>
                  <a:fillRect l="-2584" r="-4393" b="-35000"/>
                </a:stretch>
              </a:blipFill>
            </p:spPr>
            <p:txBody>
              <a:bodyPr/>
              <a:lstStyle/>
              <a:p>
                <a:r>
                  <a:rPr lang="en-US">
                    <a:noFill/>
                  </a:rPr>
                  <a:t> </a:t>
                </a:r>
              </a:p>
            </p:txBody>
          </p:sp>
        </mc:Fallback>
      </mc:AlternateContent>
      <p:sp>
        <p:nvSpPr>
          <p:cNvPr id="62" name="Seta: para a Direita 61">
            <a:extLst>
              <a:ext uri="{FF2B5EF4-FFF2-40B4-BE49-F238E27FC236}">
                <a16:creationId xmlns:a16="http://schemas.microsoft.com/office/drawing/2014/main" id="{8EA9CA6F-6148-494B-B078-3B3B2AAE0F27}"/>
              </a:ext>
            </a:extLst>
          </p:cNvPr>
          <p:cNvSpPr/>
          <p:nvPr/>
        </p:nvSpPr>
        <p:spPr>
          <a:xfrm>
            <a:off x="7688002" y="2473389"/>
            <a:ext cx="482600"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ixaDeTexto 62">
            <a:extLst>
              <a:ext uri="{FF2B5EF4-FFF2-40B4-BE49-F238E27FC236}">
                <a16:creationId xmlns:a16="http://schemas.microsoft.com/office/drawing/2014/main" id="{D3BD8C95-36E9-4ED6-A74F-E3B16F5DFAFD}"/>
              </a:ext>
            </a:extLst>
          </p:cNvPr>
          <p:cNvSpPr txBox="1"/>
          <p:nvPr/>
        </p:nvSpPr>
        <p:spPr>
          <a:xfrm>
            <a:off x="4762392" y="4178236"/>
            <a:ext cx="3840090" cy="369332"/>
          </a:xfrm>
          <a:prstGeom prst="rect">
            <a:avLst/>
          </a:prstGeom>
          <a:noFill/>
        </p:spPr>
        <p:txBody>
          <a:bodyPr wrap="none" rtlCol="0">
            <a:spAutoFit/>
          </a:bodyPr>
          <a:lstStyle/>
          <a:p>
            <a:r>
              <a:rPr lang="pt-BR" dirty="0"/>
              <a:t>Beleza, os valores batem, mas e agora?</a:t>
            </a:r>
            <a:endParaRPr lang="en-US" dirty="0"/>
          </a:p>
        </p:txBody>
      </p:sp>
      <p:pic>
        <p:nvPicPr>
          <p:cNvPr id="19" name="Imagem 18">
            <a:extLst>
              <a:ext uri="{FF2B5EF4-FFF2-40B4-BE49-F238E27FC236}">
                <a16:creationId xmlns:a16="http://schemas.microsoft.com/office/drawing/2014/main" id="{3FD24495-EBBF-441E-9D5D-A2BDBDC113EC}"/>
              </a:ext>
            </a:extLst>
          </p:cNvPr>
          <p:cNvPicPr>
            <a:picLocks noChangeAspect="1"/>
          </p:cNvPicPr>
          <p:nvPr/>
        </p:nvPicPr>
        <p:blipFill>
          <a:blip r:embed="rId12"/>
          <a:stretch>
            <a:fillRect/>
          </a:stretch>
        </p:blipFill>
        <p:spPr>
          <a:xfrm>
            <a:off x="1759171" y="4651909"/>
            <a:ext cx="3277686" cy="2009902"/>
          </a:xfrm>
          <a:prstGeom prst="rect">
            <a:avLst/>
          </a:prstGeom>
        </p:spPr>
      </p:pic>
      <p:sp>
        <p:nvSpPr>
          <p:cNvPr id="20" name="CaixaDeTexto 19">
            <a:extLst>
              <a:ext uri="{FF2B5EF4-FFF2-40B4-BE49-F238E27FC236}">
                <a16:creationId xmlns:a16="http://schemas.microsoft.com/office/drawing/2014/main" id="{6E70BF50-1E07-44B7-91D7-FD249219EAE0}"/>
              </a:ext>
            </a:extLst>
          </p:cNvPr>
          <p:cNvSpPr txBox="1"/>
          <p:nvPr/>
        </p:nvSpPr>
        <p:spPr>
          <a:xfrm>
            <a:off x="5244675" y="4815256"/>
            <a:ext cx="6512424" cy="369332"/>
          </a:xfrm>
          <a:prstGeom prst="rect">
            <a:avLst/>
          </a:prstGeom>
          <a:noFill/>
        </p:spPr>
        <p:txBody>
          <a:bodyPr wrap="none" rtlCol="0">
            <a:spAutoFit/>
          </a:bodyPr>
          <a:lstStyle/>
          <a:p>
            <a:r>
              <a:rPr lang="pt-BR" dirty="0"/>
              <a:t>Bem, vamos testar essa mesma fórmula com o cone e com a esfera.</a:t>
            </a:r>
            <a:endParaRPr lang="en-US" dirty="0"/>
          </a:p>
        </p:txBody>
      </p:sp>
    </p:spTree>
    <p:extLst>
      <p:ext uri="{BB962C8B-B14F-4D97-AF65-F5344CB8AC3E}">
        <p14:creationId xmlns:p14="http://schemas.microsoft.com/office/powerpoint/2010/main" val="2563503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2" grpId="0"/>
      <p:bldP spid="36" grpId="0"/>
      <p:bldP spid="5" grpId="0"/>
      <p:bldP spid="6" grpId="0"/>
      <p:bldP spid="9" grpId="0"/>
      <p:bldP spid="12" grpId="0" animBg="1"/>
      <p:bldP spid="51" grpId="0"/>
      <p:bldP spid="60" grpId="0"/>
      <p:bldP spid="61" grpId="0"/>
      <p:bldP spid="62" grpId="0" animBg="1"/>
      <p:bldP spid="63"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41809F7-043D-4250-A8AE-1B8FB6ABA272}"/>
                  </a:ext>
                </a:extLst>
              </p:cNvPr>
              <p:cNvSpPr txBox="1"/>
              <p:nvPr/>
            </p:nvSpPr>
            <p:spPr>
              <a:xfrm>
                <a:off x="5141892" y="2459857"/>
                <a:ext cx="1908215"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h</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1</m:t>
                              </m:r>
                            </m:sub>
                          </m:sSub>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i="1">
                                  <a:latin typeface="Cambria Math" panose="02040503050406030204" pitchFamily="18" charset="0"/>
                                </a:rPr>
                                <m:t>2</m:t>
                              </m:r>
                            </m:sup>
                          </m:sSup>
                          <m:r>
                            <a:rPr lang="pt-BR" i="1">
                              <a:latin typeface="Cambria Math" panose="02040503050406030204" pitchFamily="18" charset="0"/>
                            </a:rPr>
                            <m:t>𝑑𝑥</m:t>
                          </m:r>
                        </m:e>
                      </m:nary>
                    </m:oMath>
                  </m:oMathPara>
                </a14:m>
                <a:endParaRPr lang="en-US" sz="1600" dirty="0"/>
              </a:p>
            </p:txBody>
          </p:sp>
        </mc:Choice>
        <mc:Fallback xmlns="">
          <p:sp>
            <p:nvSpPr>
              <p:cNvPr id="15" name="CaixaDeTexto 14">
                <a:extLst>
                  <a:ext uri="{FF2B5EF4-FFF2-40B4-BE49-F238E27FC236}">
                    <a16:creationId xmlns:a16="http://schemas.microsoft.com/office/drawing/2014/main" id="{741809F7-043D-4250-A8AE-1B8FB6ABA272}"/>
                  </a:ext>
                </a:extLst>
              </p:cNvPr>
              <p:cNvSpPr txBox="1">
                <a:spLocks noRot="1" noChangeAspect="1" noMove="1" noResize="1" noEditPoints="1" noAdjustHandles="1" noChangeArrowheads="1" noChangeShapeType="1" noTextEdit="1"/>
              </p:cNvSpPr>
              <p:nvPr/>
            </p:nvSpPr>
            <p:spPr>
              <a:xfrm>
                <a:off x="5141892" y="2459857"/>
                <a:ext cx="1908215" cy="6285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93AD10C-2702-47CC-A818-CF1E063104A8}"/>
                  </a:ext>
                </a:extLst>
              </p:cNvPr>
              <p:cNvSpPr txBox="1"/>
              <p:nvPr/>
            </p:nvSpPr>
            <p:spPr>
              <a:xfrm>
                <a:off x="7226669" y="823563"/>
                <a:ext cx="17968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𝑔</m:t>
                          </m:r>
                        </m:e>
                        <m:sub>
                          <m:r>
                            <a:rPr lang="pt-BR" sz="2000" b="0" i="1" smtClean="0">
                              <a:latin typeface="Cambria Math" panose="02040503050406030204" pitchFamily="18" charset="0"/>
                            </a:rPr>
                            <m:t>1</m:t>
                          </m:r>
                        </m:sub>
                      </m:sSub>
                      <m:d>
                        <m:dPr>
                          <m:ctrlPr>
                            <a:rPr lang="pt-BR" sz="2000" b="0" i="1" smtClean="0">
                              <a:latin typeface="Cambria Math" panose="02040503050406030204" pitchFamily="18" charset="0"/>
                            </a:rPr>
                          </m:ctrlPr>
                        </m:dPr>
                        <m:e>
                          <m:r>
                            <a:rPr lang="pt-BR" sz="2000" b="0" i="1" smtClean="0">
                              <a:latin typeface="Cambria Math" panose="02040503050406030204" pitchFamily="18" charset="0"/>
                            </a:rPr>
                            <m:t>𝑥</m:t>
                          </m:r>
                        </m:e>
                      </m:d>
                      <m:r>
                        <a:rPr lang="pt-BR" sz="2000" b="0" i="1" smtClean="0">
                          <a:latin typeface="Cambria Math" panose="02040503050406030204" pitchFamily="18" charset="0"/>
                        </a:rPr>
                        <m:t>=−</m:t>
                      </m:r>
                      <m:r>
                        <a:rPr lang="pt-BR" sz="2000" b="0" i="1" smtClean="0">
                          <a:latin typeface="Cambria Math" panose="02040503050406030204" pitchFamily="18" charset="0"/>
                        </a:rPr>
                        <m:t>𝑥</m:t>
                      </m:r>
                      <m:r>
                        <a:rPr lang="pt-BR" sz="2000" b="0" i="1" smtClean="0">
                          <a:latin typeface="Cambria Math" panose="02040503050406030204" pitchFamily="18" charset="0"/>
                        </a:rPr>
                        <m:t>+</m:t>
                      </m:r>
                      <m:r>
                        <a:rPr lang="pt-BR" sz="2000" b="0" i="1" smtClean="0">
                          <a:solidFill>
                            <a:srgbClr val="1D9A78"/>
                          </a:solidFill>
                          <a:latin typeface="Cambria Math" panose="02040503050406030204" pitchFamily="18" charset="0"/>
                        </a:rPr>
                        <m:t>𝑟</m:t>
                      </m:r>
                    </m:oMath>
                  </m:oMathPara>
                </a14:m>
                <a:endParaRPr lang="en-US" dirty="0"/>
              </a:p>
            </p:txBody>
          </p:sp>
        </mc:Choice>
        <mc:Fallback xmlns="">
          <p:sp>
            <p:nvSpPr>
              <p:cNvPr id="8" name="CaixaDeTexto 7">
                <a:extLst>
                  <a:ext uri="{FF2B5EF4-FFF2-40B4-BE49-F238E27FC236}">
                    <a16:creationId xmlns:a16="http://schemas.microsoft.com/office/drawing/2014/main" id="{793AD10C-2702-47CC-A818-CF1E063104A8}"/>
                  </a:ext>
                </a:extLst>
              </p:cNvPr>
              <p:cNvSpPr txBox="1">
                <a:spLocks noRot="1" noChangeAspect="1" noMove="1" noResize="1" noEditPoints="1" noAdjustHandles="1" noChangeArrowheads="1" noChangeShapeType="1" noTextEdit="1"/>
              </p:cNvSpPr>
              <p:nvPr/>
            </p:nvSpPr>
            <p:spPr>
              <a:xfrm>
                <a:off x="7226669" y="823563"/>
                <a:ext cx="1796839" cy="307777"/>
              </a:xfrm>
              <a:prstGeom prst="rect">
                <a:avLst/>
              </a:prstGeom>
              <a:blipFill>
                <a:blip r:embed="rId4"/>
                <a:stretch>
                  <a:fillRect l="-2712" r="-1017" b="-23529"/>
                </a:stretch>
              </a:blipFill>
            </p:spPr>
            <p:txBody>
              <a:bodyPr/>
              <a:lstStyle/>
              <a:p>
                <a:r>
                  <a:rPr lang="en-US">
                    <a:noFill/>
                  </a:rPr>
                  <a:t> </a:t>
                </a:r>
              </a:p>
            </p:txBody>
          </p:sp>
        </mc:Fallback>
      </mc:AlternateContent>
      <p:grpSp>
        <p:nvGrpSpPr>
          <p:cNvPr id="31" name="Agrupar 30">
            <a:extLst>
              <a:ext uri="{FF2B5EF4-FFF2-40B4-BE49-F238E27FC236}">
                <a16:creationId xmlns:a16="http://schemas.microsoft.com/office/drawing/2014/main" id="{F7FE5F47-4812-43B5-A6BF-FCCE6B1D6C64}"/>
              </a:ext>
            </a:extLst>
          </p:cNvPr>
          <p:cNvGrpSpPr/>
          <p:nvPr/>
        </p:nvGrpSpPr>
        <p:grpSpPr>
          <a:xfrm>
            <a:off x="2016843" y="186964"/>
            <a:ext cx="2322323" cy="3609863"/>
            <a:chOff x="2016844" y="186964"/>
            <a:chExt cx="1115776" cy="1985459"/>
          </a:xfrm>
        </p:grpSpPr>
        <p:grpSp>
          <p:nvGrpSpPr>
            <p:cNvPr id="16" name="Agrupar 15">
              <a:extLst>
                <a:ext uri="{FF2B5EF4-FFF2-40B4-BE49-F238E27FC236}">
                  <a16:creationId xmlns:a16="http://schemas.microsoft.com/office/drawing/2014/main" id="{B4AD28D0-4A26-453F-B9B9-93BBA168095F}"/>
                </a:ext>
              </a:extLst>
            </p:cNvPr>
            <p:cNvGrpSpPr/>
            <p:nvPr/>
          </p:nvGrpSpPr>
          <p:grpSpPr>
            <a:xfrm rot="5400000" flipH="1">
              <a:off x="1582002" y="621806"/>
              <a:ext cx="1985459" cy="1115776"/>
              <a:chOff x="5753899" y="3429000"/>
              <a:chExt cx="1704476" cy="2069986"/>
            </a:xfrm>
          </p:grpSpPr>
          <p:grpSp>
            <p:nvGrpSpPr>
              <p:cNvPr id="17" name="Agrupar 16">
                <a:extLst>
                  <a:ext uri="{FF2B5EF4-FFF2-40B4-BE49-F238E27FC236}">
                    <a16:creationId xmlns:a16="http://schemas.microsoft.com/office/drawing/2014/main" id="{9C470221-D539-496F-ABBC-8F73C1D7A473}"/>
                  </a:ext>
                </a:extLst>
              </p:cNvPr>
              <p:cNvGrpSpPr/>
              <p:nvPr/>
            </p:nvGrpSpPr>
            <p:grpSpPr>
              <a:xfrm>
                <a:off x="5753899" y="3429000"/>
                <a:ext cx="1704476" cy="2069986"/>
                <a:chOff x="3967089" y="3641739"/>
                <a:chExt cx="1704476" cy="2069986"/>
              </a:xfrm>
            </p:grpSpPr>
            <p:cxnSp>
              <p:nvCxnSpPr>
                <p:cNvPr id="19" name="Conector reto 18">
                  <a:extLst>
                    <a:ext uri="{FF2B5EF4-FFF2-40B4-BE49-F238E27FC236}">
                      <a16:creationId xmlns:a16="http://schemas.microsoft.com/office/drawing/2014/main" id="{C44DE806-6843-4FF4-9FAB-3D098912BAA3}"/>
                    </a:ext>
                  </a:extLst>
                </p:cNvPr>
                <p:cNvCxnSpPr>
                  <a:cxnSpLocks/>
                </p:cNvCxnSpPr>
                <p:nvPr/>
              </p:nvCxnSpPr>
              <p:spPr>
                <a:xfrm flipV="1">
                  <a:off x="3967089"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9E8387A6-E3F7-40AE-B26B-73618093B1A4}"/>
                    </a:ext>
                  </a:extLst>
                </p:cNvPr>
                <p:cNvCxnSpPr>
                  <a:cxnSpLocks/>
                </p:cNvCxnSpPr>
                <p:nvPr/>
              </p:nvCxnSpPr>
              <p:spPr>
                <a:xfrm flipH="1" flipV="1">
                  <a:off x="4819327"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Arco 20">
                  <a:extLst>
                    <a:ext uri="{FF2B5EF4-FFF2-40B4-BE49-F238E27FC236}">
                      <a16:creationId xmlns:a16="http://schemas.microsoft.com/office/drawing/2014/main" id="{30883B0D-B464-491B-9FBC-CA3ED06B2625}"/>
                    </a:ext>
                  </a:extLst>
                </p:cNvPr>
                <p:cNvSpPr/>
                <p:nvPr/>
              </p:nvSpPr>
              <p:spPr>
                <a:xfrm rot="10800000">
                  <a:off x="3967089" y="4955458"/>
                  <a:ext cx="1704476"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 name="Triângulo Retângulo 17">
                <a:extLst>
                  <a:ext uri="{FF2B5EF4-FFF2-40B4-BE49-F238E27FC236}">
                    <a16:creationId xmlns:a16="http://schemas.microsoft.com/office/drawing/2014/main" id="{02086C21-7F9A-49D0-BA22-A7087AC15539}"/>
                  </a:ext>
                </a:extLst>
              </p:cNvPr>
              <p:cNvSpPr/>
              <p:nvPr/>
            </p:nvSpPr>
            <p:spPr>
              <a:xfrm>
                <a:off x="6606136" y="3457985"/>
                <a:ext cx="852238" cy="1718052"/>
              </a:xfrm>
              <a:prstGeom prst="r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8741E86A-704C-488B-9A28-282BC02C4E6C}"/>
                    </a:ext>
                  </a:extLst>
                </p:cNvPr>
                <p:cNvSpPr txBox="1"/>
                <p:nvPr/>
              </p:nvSpPr>
              <p:spPr>
                <a:xfrm>
                  <a:off x="2561402" y="943916"/>
                  <a:ext cx="18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oMath>
                    </m:oMathPara>
                  </a14:m>
                  <a:endParaRPr lang="en-US" dirty="0"/>
                </a:p>
              </p:txBody>
            </p:sp>
          </mc:Choice>
          <mc:Fallback xmlns="">
            <p:sp>
              <p:nvSpPr>
                <p:cNvPr id="23" name="CaixaDeTexto 22">
                  <a:extLst>
                    <a:ext uri="{FF2B5EF4-FFF2-40B4-BE49-F238E27FC236}">
                      <a16:creationId xmlns:a16="http://schemas.microsoft.com/office/drawing/2014/main" id="{8741E86A-704C-488B-9A28-282BC02C4E6C}"/>
                    </a:ext>
                  </a:extLst>
                </p:cNvPr>
                <p:cNvSpPr txBox="1">
                  <a:spLocks noRot="1" noChangeAspect="1" noMove="1" noResize="1" noEditPoints="1" noAdjustHandles="1" noChangeArrowheads="1" noChangeShapeType="1" noTextEdit="1"/>
                </p:cNvSpPr>
                <p:nvPr/>
              </p:nvSpPr>
              <p:spPr>
                <a:xfrm>
                  <a:off x="2561402" y="943916"/>
                  <a:ext cx="185114"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D8B7BB8-D7EF-4679-8207-460272DBDC0D}"/>
                    </a:ext>
                  </a:extLst>
                </p:cNvPr>
                <p:cNvSpPr txBox="1"/>
                <p:nvPr/>
              </p:nvSpPr>
              <p:spPr>
                <a:xfrm>
                  <a:off x="2220667" y="544830"/>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𝑟</m:t>
                        </m:r>
                      </m:oMath>
                    </m:oMathPara>
                  </a14:m>
                  <a:endParaRPr lang="en-US" dirty="0"/>
                </a:p>
              </p:txBody>
            </p:sp>
          </mc:Choice>
          <mc:Fallback xmlns="">
            <p:sp>
              <p:nvSpPr>
                <p:cNvPr id="24" name="CaixaDeTexto 23">
                  <a:extLst>
                    <a:ext uri="{FF2B5EF4-FFF2-40B4-BE49-F238E27FC236}">
                      <a16:creationId xmlns:a16="http://schemas.microsoft.com/office/drawing/2014/main" id="{2D8B7BB8-D7EF-4679-8207-460272DBDC0D}"/>
                    </a:ext>
                  </a:extLst>
                </p:cNvPr>
                <p:cNvSpPr txBox="1">
                  <a:spLocks noRot="1" noChangeAspect="1" noMove="1" noResize="1" noEditPoints="1" noAdjustHandles="1" noChangeArrowheads="1" noChangeShapeType="1" noTextEdit="1"/>
                </p:cNvSpPr>
                <p:nvPr/>
              </p:nvSpPr>
              <p:spPr>
                <a:xfrm>
                  <a:off x="2220667" y="544830"/>
                  <a:ext cx="166969" cy="276999"/>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5611ED76-08B5-4375-B312-52363E01BF01}"/>
                  </a:ext>
                </a:extLst>
              </p:cNvPr>
              <p:cNvSpPr txBox="1"/>
              <p:nvPr/>
            </p:nvSpPr>
            <p:spPr>
              <a:xfrm>
                <a:off x="5141892" y="3361579"/>
                <a:ext cx="2250103"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h</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chemeClr val="tx1"/>
                                      </a:solidFill>
                                      <a:latin typeface="Cambria Math" panose="02040503050406030204" pitchFamily="18" charset="0"/>
                                    </a:rPr>
                                    <m:t>𝑟</m:t>
                                  </m:r>
                                </m:e>
                              </m:d>
                            </m:e>
                            <m:sup>
                              <m:r>
                                <a:rPr lang="pt-BR" b="0" i="1" smtClean="0">
                                  <a:latin typeface="Cambria Math" panose="02040503050406030204" pitchFamily="18" charset="0"/>
                                </a:rPr>
                                <m:t>2</m:t>
                              </m:r>
                            </m:sup>
                          </m:sSup>
                          <m:r>
                            <a:rPr lang="pt-BR" b="0" i="1" smtClean="0">
                              <a:latin typeface="Cambria Math" panose="02040503050406030204" pitchFamily="18" charset="0"/>
                            </a:rPr>
                            <m:t>𝑑𝑥</m:t>
                          </m:r>
                        </m:e>
                      </m:nary>
                    </m:oMath>
                  </m:oMathPara>
                </a14:m>
                <a:endParaRPr lang="en-US" dirty="0"/>
              </a:p>
            </p:txBody>
          </p:sp>
        </mc:Choice>
        <mc:Fallback xmlns="">
          <p:sp>
            <p:nvSpPr>
              <p:cNvPr id="25" name="CaixaDeTexto 24">
                <a:extLst>
                  <a:ext uri="{FF2B5EF4-FFF2-40B4-BE49-F238E27FC236}">
                    <a16:creationId xmlns:a16="http://schemas.microsoft.com/office/drawing/2014/main" id="{5611ED76-08B5-4375-B312-52363E01BF01}"/>
                  </a:ext>
                </a:extLst>
              </p:cNvPr>
              <p:cNvSpPr txBox="1">
                <a:spLocks noRot="1" noChangeAspect="1" noMove="1" noResize="1" noEditPoints="1" noAdjustHandles="1" noChangeArrowheads="1" noChangeShapeType="1" noTextEdit="1"/>
              </p:cNvSpPr>
              <p:nvPr/>
            </p:nvSpPr>
            <p:spPr>
              <a:xfrm>
                <a:off x="5141892" y="3361579"/>
                <a:ext cx="2250103" cy="6285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4C5DD23-E097-4EFA-9F20-5112391280A3}"/>
                  </a:ext>
                </a:extLst>
              </p:cNvPr>
              <p:cNvSpPr txBox="1"/>
              <p:nvPr/>
            </p:nvSpPr>
            <p:spPr>
              <a:xfrm>
                <a:off x="5148076" y="4263301"/>
                <a:ext cx="2877454"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h</m:t>
                          </m:r>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m:t>
                              </m:r>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 − 2</m:t>
                          </m:r>
                          <m:r>
                            <a:rPr lang="pt-BR" b="0" i="1" smtClean="0">
                              <a:latin typeface="Cambria Math" panose="02040503050406030204" pitchFamily="18" charset="0"/>
                            </a:rPr>
                            <m:t>𝑟𝑥</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26" name="CaixaDeTexto 25">
                <a:extLst>
                  <a:ext uri="{FF2B5EF4-FFF2-40B4-BE49-F238E27FC236}">
                    <a16:creationId xmlns:a16="http://schemas.microsoft.com/office/drawing/2014/main" id="{14C5DD23-E097-4EFA-9F20-5112391280A3}"/>
                  </a:ext>
                </a:extLst>
              </p:cNvPr>
              <p:cNvSpPr txBox="1">
                <a:spLocks noRot="1" noChangeAspect="1" noMove="1" noResize="1" noEditPoints="1" noAdjustHandles="1" noChangeArrowheads="1" noChangeShapeType="1" noTextEdit="1"/>
              </p:cNvSpPr>
              <p:nvPr/>
            </p:nvSpPr>
            <p:spPr>
              <a:xfrm>
                <a:off x="5148076" y="4263301"/>
                <a:ext cx="2877454" cy="6285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aixaDeTexto 43">
                <a:extLst>
                  <a:ext uri="{FF2B5EF4-FFF2-40B4-BE49-F238E27FC236}">
                    <a16:creationId xmlns:a16="http://schemas.microsoft.com/office/drawing/2014/main" id="{C4B27C6E-CDA7-4E94-A211-B5B490543318}"/>
                  </a:ext>
                </a:extLst>
              </p:cNvPr>
              <p:cNvSpPr txBox="1"/>
              <p:nvPr/>
            </p:nvSpPr>
            <p:spPr>
              <a:xfrm>
                <a:off x="5141892" y="5165023"/>
                <a:ext cx="2644442" cy="525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r>
                                <a:rPr lang="en-US">
                                  <a:latin typeface="Cambria Math" panose="02040503050406030204" pitchFamily="18" charset="0"/>
                                </a:rPr>
                                <m:t>​</m:t>
                              </m:r>
                            </m:e>
                          </m:d>
                        </m:e>
                        <m:sub>
                          <m:r>
                            <a:rPr lang="pt-BR" i="1">
                              <a:latin typeface="Cambria Math" panose="02040503050406030204" pitchFamily="18" charset="0"/>
                            </a:rPr>
                            <m:t>0</m:t>
                          </m:r>
                        </m:sub>
                        <m:sup>
                          <m:r>
                            <a:rPr lang="pt-BR" i="1">
                              <a:latin typeface="Cambria Math" panose="02040503050406030204" pitchFamily="18" charset="0"/>
                            </a:rPr>
                            <m:t>h</m:t>
                          </m:r>
                        </m:sup>
                      </m:sSubSup>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3</m:t>
                          </m:r>
                        </m:sup>
                      </m:sSup>
                      <m:r>
                        <a:rPr lang="pt-BR" i="1">
                          <a:latin typeface="Cambria Math" panose="02040503050406030204" pitchFamily="18" charset="0"/>
                        </a:rPr>
                        <m:t>−</m:t>
                      </m:r>
                      <m:r>
                        <a:rPr lang="pt-BR" i="1">
                          <a:latin typeface="Cambria Math" panose="02040503050406030204" pitchFamily="18" charset="0"/>
                        </a:rPr>
                        <m:t>𝑟</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𝑟</m:t>
                          </m:r>
                        </m:e>
                        <m:sup>
                          <m:r>
                            <a:rPr lang="pt-BR" b="0" i="1" smtClean="0">
                              <a:latin typeface="Cambria Math" panose="02040503050406030204" pitchFamily="18" charset="0"/>
                            </a:rPr>
                            <m:t>2</m:t>
                          </m:r>
                        </m:sup>
                      </m:sSup>
                      <m:r>
                        <a:rPr lang="pt-BR" i="1">
                          <a:latin typeface="Cambria Math" panose="02040503050406030204" pitchFamily="18" charset="0"/>
                        </a:rPr>
                        <m:t>𝑥</m:t>
                      </m:r>
                    </m:oMath>
                  </m:oMathPara>
                </a14:m>
                <a:endParaRPr lang="pt-BR" dirty="0"/>
              </a:p>
            </p:txBody>
          </p:sp>
        </mc:Choice>
        <mc:Fallback xmlns="">
          <p:sp>
            <p:nvSpPr>
              <p:cNvPr id="44" name="CaixaDeTexto 43">
                <a:extLst>
                  <a:ext uri="{FF2B5EF4-FFF2-40B4-BE49-F238E27FC236}">
                    <a16:creationId xmlns:a16="http://schemas.microsoft.com/office/drawing/2014/main" id="{C4B27C6E-CDA7-4E94-A211-B5B490543318}"/>
                  </a:ext>
                </a:extLst>
              </p:cNvPr>
              <p:cNvSpPr txBox="1">
                <a:spLocks noRot="1" noChangeAspect="1" noMove="1" noResize="1" noEditPoints="1" noAdjustHandles="1" noChangeArrowheads="1" noChangeShapeType="1" noTextEdit="1"/>
              </p:cNvSpPr>
              <p:nvPr/>
            </p:nvSpPr>
            <p:spPr>
              <a:xfrm>
                <a:off x="5141892" y="5165023"/>
                <a:ext cx="2644442" cy="5254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9C853417-ADED-4B7E-B7F6-1C005A1F08EC}"/>
                  </a:ext>
                </a:extLst>
              </p:cNvPr>
              <p:cNvSpPr txBox="1"/>
              <p:nvPr/>
            </p:nvSpPr>
            <p:spPr>
              <a:xfrm>
                <a:off x="7096891" y="1404492"/>
                <a:ext cx="20563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𝑔</m:t>
                          </m:r>
                        </m:e>
                        <m:sub>
                          <m:r>
                            <a:rPr lang="pt-BR" sz="2000" i="1">
                              <a:latin typeface="Cambria Math" panose="02040503050406030204" pitchFamily="18" charset="0"/>
                            </a:rPr>
                            <m:t>1</m:t>
                          </m:r>
                        </m:sub>
                      </m:sSub>
                      <m:d>
                        <m:dPr>
                          <m:ctrlPr>
                            <a:rPr lang="pt-BR" sz="2000" i="1">
                              <a:latin typeface="Cambria Math" panose="02040503050406030204" pitchFamily="18" charset="0"/>
                            </a:rPr>
                          </m:ctrlPr>
                        </m:dPr>
                        <m:e>
                          <m:r>
                            <a:rPr lang="pt-BR" sz="2000" i="1">
                              <a:latin typeface="Cambria Math" panose="02040503050406030204" pitchFamily="18" charset="0"/>
                            </a:rPr>
                            <m:t>h</m:t>
                          </m:r>
                        </m:e>
                      </m:d>
                      <m:r>
                        <a:rPr lang="pt-BR" sz="2000" i="1">
                          <a:latin typeface="Cambria Math" panose="02040503050406030204" pitchFamily="18" charset="0"/>
                        </a:rPr>
                        <m:t>=0∴</m:t>
                      </m:r>
                      <m:r>
                        <a:rPr lang="pt-BR" sz="2000" i="1">
                          <a:latin typeface="Cambria Math" panose="02040503050406030204" pitchFamily="18" charset="0"/>
                        </a:rPr>
                        <m:t>h</m:t>
                      </m:r>
                      <m:r>
                        <a:rPr lang="pt-BR" sz="2000" i="1">
                          <a:latin typeface="Cambria Math" panose="02040503050406030204" pitchFamily="18" charset="0"/>
                        </a:rPr>
                        <m:t>=</m:t>
                      </m:r>
                      <m:r>
                        <a:rPr lang="pt-BR" sz="2000" i="1">
                          <a:latin typeface="Cambria Math" panose="02040503050406030204" pitchFamily="18" charset="0"/>
                        </a:rPr>
                        <m:t>𝑟</m:t>
                      </m:r>
                    </m:oMath>
                  </m:oMathPara>
                </a14:m>
                <a:endParaRPr lang="en-US" dirty="0"/>
              </a:p>
            </p:txBody>
          </p:sp>
        </mc:Choice>
        <mc:Fallback xmlns="">
          <p:sp>
            <p:nvSpPr>
              <p:cNvPr id="45" name="CaixaDeTexto 44">
                <a:extLst>
                  <a:ext uri="{FF2B5EF4-FFF2-40B4-BE49-F238E27FC236}">
                    <a16:creationId xmlns:a16="http://schemas.microsoft.com/office/drawing/2014/main" id="{9C853417-ADED-4B7E-B7F6-1C005A1F08EC}"/>
                  </a:ext>
                </a:extLst>
              </p:cNvPr>
              <p:cNvSpPr txBox="1">
                <a:spLocks noRot="1" noChangeAspect="1" noMove="1" noResize="1" noEditPoints="1" noAdjustHandles="1" noChangeArrowheads="1" noChangeShapeType="1" noTextEdit="1"/>
              </p:cNvSpPr>
              <p:nvPr/>
            </p:nvSpPr>
            <p:spPr>
              <a:xfrm>
                <a:off x="7096891" y="1404492"/>
                <a:ext cx="2056397" cy="307777"/>
              </a:xfrm>
              <a:prstGeom prst="rect">
                <a:avLst/>
              </a:prstGeom>
              <a:blipFill>
                <a:blip r:embed="rId10"/>
                <a:stretch>
                  <a:fillRect l="-2663" r="-888" b="-23529"/>
                </a:stretch>
              </a:blipFill>
            </p:spPr>
            <p:txBody>
              <a:bodyPr/>
              <a:lstStyle/>
              <a:p>
                <a:r>
                  <a:rPr lang="en-US">
                    <a:noFill/>
                  </a:rPr>
                  <a:t> </a:t>
                </a:r>
              </a:p>
            </p:txBody>
          </p:sp>
        </mc:Fallback>
      </mc:AlternateContent>
      <p:cxnSp>
        <p:nvCxnSpPr>
          <p:cNvPr id="50" name="Conector reto 49">
            <a:extLst>
              <a:ext uri="{FF2B5EF4-FFF2-40B4-BE49-F238E27FC236}">
                <a16:creationId xmlns:a16="http://schemas.microsoft.com/office/drawing/2014/main" id="{5B06FE99-6657-4CAE-B671-AE9AB3F557C4}"/>
              </a:ext>
            </a:extLst>
          </p:cNvPr>
          <p:cNvCxnSpPr>
            <a:cxnSpLocks/>
          </p:cNvCxnSpPr>
          <p:nvPr/>
        </p:nvCxnSpPr>
        <p:spPr>
          <a:xfrm flipV="1">
            <a:off x="10171603" y="4276831"/>
            <a:ext cx="409021" cy="4605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C701C45E-15AE-4601-A3D0-8C4E563AC380}"/>
              </a:ext>
            </a:extLst>
          </p:cNvPr>
          <p:cNvCxnSpPr>
            <a:cxnSpLocks/>
          </p:cNvCxnSpPr>
          <p:nvPr/>
        </p:nvCxnSpPr>
        <p:spPr>
          <a:xfrm flipV="1">
            <a:off x="10738186" y="4276831"/>
            <a:ext cx="409021" cy="4605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1834713D-F317-465F-9DBD-81F0FBD73A2D}"/>
                  </a:ext>
                </a:extLst>
              </p:cNvPr>
              <p:cNvSpPr txBox="1"/>
              <p:nvPr/>
            </p:nvSpPr>
            <p:spPr>
              <a:xfrm>
                <a:off x="9124242" y="2459857"/>
                <a:ext cx="240796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h</m:t>
                          </m:r>
                        </m:e>
                        <m:sup>
                          <m:r>
                            <a:rPr lang="pt-BR" i="1">
                              <a:latin typeface="Cambria Math" panose="02040503050406030204" pitchFamily="18" charset="0"/>
                            </a:rPr>
                            <m:t>3</m:t>
                          </m:r>
                        </m:sup>
                      </m:sSup>
                      <m:r>
                        <a:rPr lang="pt-BR" i="1">
                          <a:latin typeface="Cambria Math" panose="02040503050406030204" pitchFamily="18" charset="0"/>
                        </a:rPr>
                        <m:t>−</m:t>
                      </m:r>
                      <m:r>
                        <a:rPr lang="pt-BR" i="1">
                          <a:latin typeface="Cambria Math" panose="02040503050406030204" pitchFamily="18" charset="0"/>
                        </a:rPr>
                        <m:t>𝑟</m:t>
                      </m:r>
                      <m:sSup>
                        <m:sSupPr>
                          <m:ctrlPr>
                            <a:rPr lang="pt-BR" i="1">
                              <a:latin typeface="Cambria Math" panose="02040503050406030204" pitchFamily="18" charset="0"/>
                            </a:rPr>
                          </m:ctrlPr>
                        </m:sSupPr>
                        <m:e>
                          <m:r>
                            <a:rPr lang="pt-BR" i="1">
                              <a:latin typeface="Cambria Math" panose="02040503050406030204" pitchFamily="18" charset="0"/>
                            </a:rPr>
                            <m:t>h</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h</m:t>
                      </m:r>
                    </m:oMath>
                  </m:oMathPara>
                </a14:m>
                <a:endParaRPr lang="pt-BR" dirty="0"/>
              </a:p>
            </p:txBody>
          </p:sp>
        </mc:Choice>
        <mc:Fallback xmlns="">
          <p:sp>
            <p:nvSpPr>
              <p:cNvPr id="56" name="CaixaDeTexto 55">
                <a:extLst>
                  <a:ext uri="{FF2B5EF4-FFF2-40B4-BE49-F238E27FC236}">
                    <a16:creationId xmlns:a16="http://schemas.microsoft.com/office/drawing/2014/main" id="{1834713D-F317-465F-9DBD-81F0FBD73A2D}"/>
                  </a:ext>
                </a:extLst>
              </p:cNvPr>
              <p:cNvSpPr txBox="1">
                <a:spLocks noRot="1" noChangeAspect="1" noMove="1" noResize="1" noEditPoints="1" noAdjustHandles="1" noChangeArrowheads="1" noChangeShapeType="1" noTextEdit="1"/>
              </p:cNvSpPr>
              <p:nvPr/>
            </p:nvSpPr>
            <p:spPr>
              <a:xfrm>
                <a:off x="9124242" y="2459857"/>
                <a:ext cx="2407967" cy="5203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D22E72F-FC04-4EE0-A2CD-DF152D4A4AE9}"/>
                  </a:ext>
                </a:extLst>
              </p:cNvPr>
              <p:cNvSpPr txBox="1"/>
              <p:nvPr/>
            </p:nvSpPr>
            <p:spPr>
              <a:xfrm>
                <a:off x="9124242" y="3361579"/>
                <a:ext cx="253922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r>
                        <a:rPr lang="pt-BR" i="1">
                          <a:latin typeface="Cambria Math" panose="02040503050406030204" pitchFamily="18" charset="0"/>
                        </a:rPr>
                        <m:t>h</m:t>
                      </m:r>
                      <m:r>
                        <a:rPr lang="pt-BR" i="1">
                          <a:latin typeface="Cambria Math" panose="02040503050406030204" pitchFamily="18" charset="0"/>
                        </a:rPr>
                        <m:t> (</m:t>
                      </m:r>
                      <m:sSup>
                        <m:sSupPr>
                          <m:ctrlPr>
                            <a:rPr lang="pt-BR" i="1">
                              <a:latin typeface="Cambria Math" panose="02040503050406030204" pitchFamily="18" charset="0"/>
                            </a:rPr>
                          </m:ctrlPr>
                        </m:sSupPr>
                        <m:e>
                          <m:r>
                            <a:rPr lang="pt-BR" i="1">
                              <a:latin typeface="Cambria Math" panose="02040503050406030204" pitchFamily="18" charset="0"/>
                            </a:rPr>
                            <m:t>h</m:t>
                          </m:r>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rPr>
                        <m:t>𝑟h</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m:t>
                      </m:r>
                    </m:oMath>
                  </m:oMathPara>
                </a14:m>
                <a:endParaRPr lang="pt-BR" dirty="0"/>
              </a:p>
            </p:txBody>
          </p:sp>
        </mc:Choice>
        <mc:Fallback xmlns="">
          <p:sp>
            <p:nvSpPr>
              <p:cNvPr id="57" name="CaixaDeTexto 56">
                <a:extLst>
                  <a:ext uri="{FF2B5EF4-FFF2-40B4-BE49-F238E27FC236}">
                    <a16:creationId xmlns:a16="http://schemas.microsoft.com/office/drawing/2014/main" id="{5D22E72F-FC04-4EE0-A2CD-DF152D4A4AE9}"/>
                  </a:ext>
                </a:extLst>
              </p:cNvPr>
              <p:cNvSpPr txBox="1">
                <a:spLocks noRot="1" noChangeAspect="1" noMove="1" noResize="1" noEditPoints="1" noAdjustHandles="1" noChangeArrowheads="1" noChangeShapeType="1" noTextEdit="1"/>
              </p:cNvSpPr>
              <p:nvPr/>
            </p:nvSpPr>
            <p:spPr>
              <a:xfrm>
                <a:off x="9124242" y="3361579"/>
                <a:ext cx="2539220" cy="5203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BC2A193D-2D55-4229-B371-EA744FEA53B6}"/>
                  </a:ext>
                </a:extLst>
              </p:cNvPr>
              <p:cNvSpPr txBox="1"/>
              <p:nvPr/>
            </p:nvSpPr>
            <p:spPr>
              <a:xfrm>
                <a:off x="9124242" y="4262257"/>
                <a:ext cx="2509148"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r>
                        <a:rPr lang="pt-BR" i="1">
                          <a:latin typeface="Cambria Math" panose="02040503050406030204" pitchFamily="18" charset="0"/>
                        </a:rPr>
                        <m:t>h</m:t>
                      </m:r>
                      <m:r>
                        <a:rPr lang="pt-BR" i="1">
                          <a:latin typeface="Cambria Math" panose="02040503050406030204" pitchFamily="18" charset="0"/>
                        </a:rPr>
                        <m:t> (</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rPr>
                        <m:t>𝑟𝑟</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m:t>
                      </m:r>
                    </m:oMath>
                  </m:oMathPara>
                </a14:m>
                <a:endParaRPr lang="pt-BR" dirty="0"/>
              </a:p>
            </p:txBody>
          </p:sp>
        </mc:Choice>
        <mc:Fallback xmlns="">
          <p:sp>
            <p:nvSpPr>
              <p:cNvPr id="58" name="CaixaDeTexto 57">
                <a:extLst>
                  <a:ext uri="{FF2B5EF4-FFF2-40B4-BE49-F238E27FC236}">
                    <a16:creationId xmlns:a16="http://schemas.microsoft.com/office/drawing/2014/main" id="{BC2A193D-2D55-4229-B371-EA744FEA53B6}"/>
                  </a:ext>
                </a:extLst>
              </p:cNvPr>
              <p:cNvSpPr txBox="1">
                <a:spLocks noRot="1" noChangeAspect="1" noMove="1" noResize="1" noEditPoints="1" noAdjustHandles="1" noChangeArrowheads="1" noChangeShapeType="1" noTextEdit="1"/>
              </p:cNvSpPr>
              <p:nvPr/>
            </p:nvSpPr>
            <p:spPr>
              <a:xfrm>
                <a:off x="9124242" y="4262257"/>
                <a:ext cx="2509148" cy="52039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CaixaDeTexto 58">
                <a:extLst>
                  <a:ext uri="{FF2B5EF4-FFF2-40B4-BE49-F238E27FC236}">
                    <a16:creationId xmlns:a16="http://schemas.microsoft.com/office/drawing/2014/main" id="{21CE1043-263E-4CA7-B997-63107FA76B8C}"/>
                  </a:ext>
                </a:extLst>
              </p:cNvPr>
              <p:cNvSpPr txBox="1"/>
              <p:nvPr/>
            </p:nvSpPr>
            <p:spPr>
              <a:xfrm>
                <a:off x="9130493" y="5162935"/>
                <a:ext cx="126335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r>
                        <a:rPr lang="pt-BR" i="1">
                          <a:latin typeface="Cambria Math" panose="02040503050406030204" pitchFamily="18" charset="0"/>
                        </a:rPr>
                        <m:t> </m:t>
                      </m:r>
                      <m:r>
                        <a:rPr lang="pt-BR" i="1">
                          <a:latin typeface="Cambria Math" panose="02040503050406030204" pitchFamily="18" charset="0"/>
                        </a:rPr>
                        <m:t>h</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oMath>
                  </m:oMathPara>
                </a14:m>
                <a:endParaRPr lang="pt-BR" dirty="0"/>
              </a:p>
            </p:txBody>
          </p:sp>
        </mc:Choice>
        <mc:Fallback xmlns="">
          <p:sp>
            <p:nvSpPr>
              <p:cNvPr id="59" name="CaixaDeTexto 58">
                <a:extLst>
                  <a:ext uri="{FF2B5EF4-FFF2-40B4-BE49-F238E27FC236}">
                    <a16:creationId xmlns:a16="http://schemas.microsoft.com/office/drawing/2014/main" id="{21CE1043-263E-4CA7-B997-63107FA76B8C}"/>
                  </a:ext>
                </a:extLst>
              </p:cNvPr>
              <p:cNvSpPr txBox="1">
                <a:spLocks noRot="1" noChangeAspect="1" noMove="1" noResize="1" noEditPoints="1" noAdjustHandles="1" noChangeArrowheads="1" noChangeShapeType="1" noTextEdit="1"/>
              </p:cNvSpPr>
              <p:nvPr/>
            </p:nvSpPr>
            <p:spPr>
              <a:xfrm>
                <a:off x="9130493" y="5162935"/>
                <a:ext cx="1263359" cy="52039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tângulo 59">
                <a:extLst>
                  <a:ext uri="{FF2B5EF4-FFF2-40B4-BE49-F238E27FC236}">
                    <a16:creationId xmlns:a16="http://schemas.microsoft.com/office/drawing/2014/main" id="{ADA4A5C2-9011-4A12-A635-25F5DDEBCE14}"/>
                  </a:ext>
                </a:extLst>
              </p:cNvPr>
              <p:cNvSpPr/>
              <p:nvPr/>
            </p:nvSpPr>
            <p:spPr>
              <a:xfrm>
                <a:off x="1982621" y="4111572"/>
                <a:ext cx="2206117"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60" name="Retângulo 59">
                <a:extLst>
                  <a:ext uri="{FF2B5EF4-FFF2-40B4-BE49-F238E27FC236}">
                    <a16:creationId xmlns:a16="http://schemas.microsoft.com/office/drawing/2014/main" id="{ADA4A5C2-9011-4A12-A635-25F5DDEBCE14}"/>
                  </a:ext>
                </a:extLst>
              </p:cNvPr>
              <p:cNvSpPr>
                <a:spLocks noRot="1" noChangeAspect="1" noMove="1" noResize="1" noEditPoints="1" noAdjustHandles="1" noChangeArrowheads="1" noChangeShapeType="1" noTextEdit="1"/>
              </p:cNvSpPr>
              <p:nvPr/>
            </p:nvSpPr>
            <p:spPr>
              <a:xfrm>
                <a:off x="1982621" y="4111572"/>
                <a:ext cx="2206117" cy="786177"/>
              </a:xfrm>
              <a:prstGeom prst="rect">
                <a:avLst/>
              </a:prstGeom>
              <a:blipFill>
                <a:blip r:embed="rId15"/>
                <a:stretch>
                  <a:fillRect/>
                </a:stretch>
              </a:blipFill>
            </p:spPr>
            <p:txBody>
              <a:bodyPr/>
              <a:lstStyle/>
              <a:p>
                <a:r>
                  <a:rPr lang="en-US">
                    <a:noFill/>
                  </a:rPr>
                  <a:t> </a:t>
                </a:r>
              </a:p>
            </p:txBody>
          </p:sp>
        </mc:Fallback>
      </mc:AlternateContent>
      <p:cxnSp>
        <p:nvCxnSpPr>
          <p:cNvPr id="62" name="Conector reto 61">
            <a:extLst>
              <a:ext uri="{FF2B5EF4-FFF2-40B4-BE49-F238E27FC236}">
                <a16:creationId xmlns:a16="http://schemas.microsoft.com/office/drawing/2014/main" id="{DBF44F7C-5296-449C-A32D-0EAFF3940D45}"/>
              </a:ext>
            </a:extLst>
          </p:cNvPr>
          <p:cNvCxnSpPr>
            <a:cxnSpLocks/>
          </p:cNvCxnSpPr>
          <p:nvPr/>
        </p:nvCxnSpPr>
        <p:spPr>
          <a:xfrm>
            <a:off x="4688115" y="327176"/>
            <a:ext cx="0" cy="6203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57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up)">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P spid="25" grpId="0"/>
      <p:bldP spid="26" grpId="0"/>
      <p:bldP spid="44" grpId="0"/>
      <p:bldP spid="45" grpId="0"/>
      <p:bldP spid="56" grpId="0"/>
      <p:bldP spid="57" grpId="0"/>
      <p:bldP spid="58" grpId="0"/>
      <p:bldP spid="59" grpId="0"/>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41809F7-043D-4250-A8AE-1B8FB6ABA272}"/>
                  </a:ext>
                </a:extLst>
              </p:cNvPr>
              <p:cNvSpPr txBox="1"/>
              <p:nvPr/>
            </p:nvSpPr>
            <p:spPr>
              <a:xfrm>
                <a:off x="5115774" y="2459857"/>
                <a:ext cx="1936877"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nary>
                        <m:naryPr>
                          <m:ctrlPr>
                            <a:rPr lang="pt-BR" i="1">
                              <a:latin typeface="Cambria Math" panose="02040503050406030204" pitchFamily="18" charset="0"/>
                            </a:rPr>
                          </m:ctrlPr>
                        </m:naryPr>
                        <m:sub>
                          <m:r>
                            <a:rPr lang="pt-BR" b="0" i="1" smtClean="0">
                              <a:latin typeface="Cambria Math" panose="02040503050406030204" pitchFamily="18" charset="0"/>
                            </a:rPr>
                            <m:t>−</m:t>
                          </m:r>
                          <m:r>
                            <a:rPr lang="pt-BR" b="0" i="1" smtClean="0">
                              <a:latin typeface="Cambria Math" panose="02040503050406030204" pitchFamily="18" charset="0"/>
                            </a:rPr>
                            <m:t>𝑟</m:t>
                          </m:r>
                        </m:sub>
                        <m:sup>
                          <m:r>
                            <a:rPr lang="pt-BR" b="0" i="1" smtClean="0">
                              <a:latin typeface="Cambria Math" panose="02040503050406030204" pitchFamily="18" charset="0"/>
                            </a:rPr>
                            <m:t>𝑟</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𝑥</m:t>
                                  </m:r>
                                </m:e>
                              </m:d>
                            </m:e>
                            <m:sup>
                              <m:r>
                                <a:rPr lang="pt-BR" i="1">
                                  <a:latin typeface="Cambria Math" panose="02040503050406030204" pitchFamily="18" charset="0"/>
                                </a:rPr>
                                <m:t>2</m:t>
                              </m:r>
                            </m:sup>
                          </m:sSup>
                          <m:r>
                            <a:rPr lang="pt-BR" i="1">
                              <a:latin typeface="Cambria Math" panose="02040503050406030204" pitchFamily="18" charset="0"/>
                            </a:rPr>
                            <m:t>𝑑𝑥</m:t>
                          </m:r>
                        </m:e>
                      </m:nary>
                    </m:oMath>
                  </m:oMathPara>
                </a14:m>
                <a:endParaRPr lang="en-US" sz="1600" dirty="0"/>
              </a:p>
            </p:txBody>
          </p:sp>
        </mc:Choice>
        <mc:Fallback xmlns="">
          <p:sp>
            <p:nvSpPr>
              <p:cNvPr id="15" name="CaixaDeTexto 14">
                <a:extLst>
                  <a:ext uri="{FF2B5EF4-FFF2-40B4-BE49-F238E27FC236}">
                    <a16:creationId xmlns:a16="http://schemas.microsoft.com/office/drawing/2014/main" id="{741809F7-043D-4250-A8AE-1B8FB6ABA272}"/>
                  </a:ext>
                </a:extLst>
              </p:cNvPr>
              <p:cNvSpPr txBox="1">
                <a:spLocks noRot="1" noChangeAspect="1" noMove="1" noResize="1" noEditPoints="1" noAdjustHandles="1" noChangeArrowheads="1" noChangeShapeType="1" noTextEdit="1"/>
              </p:cNvSpPr>
              <p:nvPr/>
            </p:nvSpPr>
            <p:spPr>
              <a:xfrm>
                <a:off x="5115774" y="2459857"/>
                <a:ext cx="1936877" cy="5984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93AD10C-2702-47CC-A818-CF1E063104A8}"/>
                  </a:ext>
                </a:extLst>
              </p:cNvPr>
              <p:cNvSpPr txBox="1"/>
              <p:nvPr/>
            </p:nvSpPr>
            <p:spPr>
              <a:xfrm>
                <a:off x="7226669" y="823563"/>
                <a:ext cx="2442143"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𝑔</m:t>
                          </m:r>
                        </m:e>
                        <m:sub>
                          <m:r>
                            <a:rPr lang="pt-BR" sz="2000" b="0" i="1" smtClean="0">
                              <a:latin typeface="Cambria Math" panose="02040503050406030204" pitchFamily="18" charset="0"/>
                            </a:rPr>
                            <m:t>2</m:t>
                          </m:r>
                        </m:sub>
                      </m:sSub>
                      <m:d>
                        <m:dPr>
                          <m:ctrlPr>
                            <a:rPr lang="pt-BR" sz="2000" b="0" i="1" smtClean="0">
                              <a:latin typeface="Cambria Math" panose="02040503050406030204" pitchFamily="18" charset="0"/>
                            </a:rPr>
                          </m:ctrlPr>
                        </m:dPr>
                        <m:e>
                          <m:r>
                            <a:rPr lang="pt-BR" sz="2000" b="0" i="1" smtClean="0">
                              <a:latin typeface="Cambria Math" panose="02040503050406030204" pitchFamily="18" charset="0"/>
                            </a:rPr>
                            <m:t>𝑥</m:t>
                          </m:r>
                        </m:e>
                      </m:d>
                      <m:r>
                        <a:rPr lang="pt-BR" sz="2000" b="0" i="0" smtClean="0">
                          <a:latin typeface="Cambria Math" panose="02040503050406030204" pitchFamily="18" charset="0"/>
                        </a:rPr>
                        <m:t>=</m:t>
                      </m:r>
                      <m:rad>
                        <m:radPr>
                          <m:degHide m:val="on"/>
                          <m:ctrlPr>
                            <a:rPr lang="pt-BR" sz="2000" b="0" i="1" smtClean="0">
                              <a:latin typeface="Cambria Math" panose="02040503050406030204" pitchFamily="18" charset="0"/>
                            </a:rPr>
                          </m:ctrlPr>
                        </m:radPr>
                        <m:deg/>
                        <m:e>
                          <m:r>
                            <a:rPr lang="pt-BR" sz="2000" i="1">
                              <a:latin typeface="Cambria Math" panose="02040503050406030204" pitchFamily="18" charset="0"/>
                            </a:rPr>
                            <m:t>(−</m:t>
                          </m:r>
                          <m:sSup>
                            <m:sSupPr>
                              <m:ctrlPr>
                                <a:rPr lang="pt-BR" sz="2000" i="1">
                                  <a:latin typeface="Cambria Math" panose="02040503050406030204" pitchFamily="18" charset="0"/>
                                </a:rPr>
                              </m:ctrlPr>
                            </m:sSupPr>
                            <m:e>
                              <m:r>
                                <a:rPr lang="pt-BR" sz="2000" i="1">
                                  <a:latin typeface="Cambria Math" panose="02040503050406030204" pitchFamily="18" charset="0"/>
                                </a:rPr>
                                <m:t>𝑥</m:t>
                              </m:r>
                            </m:e>
                            <m:sup>
                              <m:r>
                                <a:rPr lang="pt-BR" sz="2000" i="1">
                                  <a:latin typeface="Cambria Math" panose="02040503050406030204" pitchFamily="18" charset="0"/>
                                </a:rPr>
                                <m:t>2</m:t>
                              </m:r>
                            </m:sup>
                          </m:sSup>
                          <m:r>
                            <a:rPr lang="pt-BR" sz="2000" i="1">
                              <a:latin typeface="Cambria Math" panose="02040503050406030204" pitchFamily="18" charset="0"/>
                            </a:rPr>
                            <m:t>+</m:t>
                          </m:r>
                          <m:sSup>
                            <m:sSupPr>
                              <m:ctrlPr>
                                <a:rPr lang="pt-BR" sz="2000" i="1">
                                  <a:latin typeface="Cambria Math" panose="02040503050406030204" pitchFamily="18" charset="0"/>
                                </a:rPr>
                              </m:ctrlPr>
                            </m:sSupPr>
                            <m:e>
                              <m:r>
                                <a:rPr lang="pt-BR" sz="2000" i="1">
                                  <a:latin typeface="Cambria Math" panose="02040503050406030204" pitchFamily="18" charset="0"/>
                                </a:rPr>
                                <m:t>𝑟</m:t>
                              </m:r>
                            </m:e>
                            <m:sup>
                              <m:r>
                                <a:rPr lang="pt-BR" sz="2000" i="1">
                                  <a:latin typeface="Cambria Math" panose="02040503050406030204" pitchFamily="18" charset="0"/>
                                </a:rPr>
                                <m:t>2</m:t>
                              </m:r>
                            </m:sup>
                          </m:sSup>
                          <m:r>
                            <a:rPr lang="pt-BR" sz="2000" i="1">
                              <a:latin typeface="Cambria Math" panose="02040503050406030204" pitchFamily="18" charset="0"/>
                            </a:rPr>
                            <m:t>)</m:t>
                          </m:r>
                        </m:e>
                      </m:rad>
                    </m:oMath>
                  </m:oMathPara>
                </a14:m>
                <a:endParaRPr lang="en-US" dirty="0"/>
              </a:p>
            </p:txBody>
          </p:sp>
        </mc:Choice>
        <mc:Fallback xmlns="">
          <p:sp>
            <p:nvSpPr>
              <p:cNvPr id="8" name="CaixaDeTexto 7">
                <a:extLst>
                  <a:ext uri="{FF2B5EF4-FFF2-40B4-BE49-F238E27FC236}">
                    <a16:creationId xmlns:a16="http://schemas.microsoft.com/office/drawing/2014/main" id="{793AD10C-2702-47CC-A818-CF1E063104A8}"/>
                  </a:ext>
                </a:extLst>
              </p:cNvPr>
              <p:cNvSpPr txBox="1">
                <a:spLocks noRot="1" noChangeAspect="1" noMove="1" noResize="1" noEditPoints="1" noAdjustHandles="1" noChangeArrowheads="1" noChangeShapeType="1" noTextEdit="1"/>
              </p:cNvSpPr>
              <p:nvPr/>
            </p:nvSpPr>
            <p:spPr>
              <a:xfrm>
                <a:off x="7226669" y="823563"/>
                <a:ext cx="2442143" cy="372731"/>
              </a:xfrm>
              <a:prstGeom prst="rect">
                <a:avLst/>
              </a:prstGeom>
              <a:blipFill>
                <a:blip r:embed="rId4"/>
                <a:stretch>
                  <a:fillRect l="-1995" r="-3242" b="-29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5611ED76-08B5-4375-B312-52363E01BF01}"/>
                  </a:ext>
                </a:extLst>
              </p:cNvPr>
              <p:cNvSpPr txBox="1"/>
              <p:nvPr/>
            </p:nvSpPr>
            <p:spPr>
              <a:xfrm>
                <a:off x="5115755" y="3611894"/>
                <a:ext cx="2379241"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m:t>
                          </m:r>
                          <m:r>
                            <a:rPr lang="pt-BR" b="0" i="1" smtClean="0">
                              <a:latin typeface="Cambria Math" panose="02040503050406030204" pitchFamily="18" charset="0"/>
                            </a:rPr>
                            <m:t>𝑟</m:t>
                          </m:r>
                        </m:sub>
                        <m:sup>
                          <m:r>
                            <a:rPr lang="pt-BR" b="0" i="1" smtClean="0">
                              <a:latin typeface="Cambria Math" panose="02040503050406030204" pitchFamily="18" charset="0"/>
                            </a:rPr>
                            <m:t>𝑟</m:t>
                          </m:r>
                        </m:sup>
                        <m:e>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𝑑𝑥</m:t>
                          </m:r>
                        </m:e>
                      </m:nary>
                    </m:oMath>
                  </m:oMathPara>
                </a14:m>
                <a:endParaRPr lang="en-US" dirty="0"/>
              </a:p>
            </p:txBody>
          </p:sp>
        </mc:Choice>
        <mc:Fallback xmlns="">
          <p:sp>
            <p:nvSpPr>
              <p:cNvPr id="25" name="CaixaDeTexto 24">
                <a:extLst>
                  <a:ext uri="{FF2B5EF4-FFF2-40B4-BE49-F238E27FC236}">
                    <a16:creationId xmlns:a16="http://schemas.microsoft.com/office/drawing/2014/main" id="{5611ED76-08B5-4375-B312-52363E01BF01}"/>
                  </a:ext>
                </a:extLst>
              </p:cNvPr>
              <p:cNvSpPr txBox="1">
                <a:spLocks noRot="1" noChangeAspect="1" noMove="1" noResize="1" noEditPoints="1" noAdjustHandles="1" noChangeArrowheads="1" noChangeShapeType="1" noTextEdit="1"/>
              </p:cNvSpPr>
              <p:nvPr/>
            </p:nvSpPr>
            <p:spPr>
              <a:xfrm>
                <a:off x="5115755" y="3611894"/>
                <a:ext cx="2379241" cy="5984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aixaDeTexto 43">
                <a:extLst>
                  <a:ext uri="{FF2B5EF4-FFF2-40B4-BE49-F238E27FC236}">
                    <a16:creationId xmlns:a16="http://schemas.microsoft.com/office/drawing/2014/main" id="{C4B27C6E-CDA7-4E94-A211-B5B490543318}"/>
                  </a:ext>
                </a:extLst>
              </p:cNvPr>
              <p:cNvSpPr txBox="1"/>
              <p:nvPr/>
            </p:nvSpPr>
            <p:spPr>
              <a:xfrm>
                <a:off x="5115755" y="4763931"/>
                <a:ext cx="2356927" cy="523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r>
                                <a:rPr lang="en-US">
                                  <a:latin typeface="Cambria Math" panose="02040503050406030204" pitchFamily="18" charset="0"/>
                                </a:rPr>
                                <m:t>​</m:t>
                              </m:r>
                            </m:e>
                          </m:d>
                        </m:e>
                        <m:sub>
                          <m:r>
                            <a:rPr lang="pt-BR" b="0" i="1" smtClean="0">
                              <a:latin typeface="Cambria Math" panose="02040503050406030204" pitchFamily="18" charset="0"/>
                            </a:rPr>
                            <m:t>−</m:t>
                          </m:r>
                          <m:r>
                            <a:rPr lang="pt-BR" b="0" i="1" smtClean="0">
                              <a:latin typeface="Cambria Math" panose="02040503050406030204" pitchFamily="18" charset="0"/>
                            </a:rPr>
                            <m:t>𝑟</m:t>
                          </m:r>
                        </m:sub>
                        <m:sup>
                          <m:r>
                            <a:rPr lang="pt-BR" b="0" i="1" smtClean="0">
                              <a:latin typeface="Cambria Math" panose="02040503050406030204" pitchFamily="18" charset="0"/>
                            </a:rPr>
                            <m:t>𝑟</m:t>
                          </m:r>
                        </m:sup>
                      </m:sSubSup>
                      <m:r>
                        <a:rPr lang="pt-BR" i="1">
                          <a:latin typeface="Cambria Math" panose="02040503050406030204" pitchFamily="18" charset="0"/>
                        </a:rPr>
                        <m:t> </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𝑟</m:t>
                          </m:r>
                        </m:e>
                        <m:sup>
                          <m:r>
                            <a:rPr lang="pt-BR" b="0" i="1" smtClean="0">
                              <a:latin typeface="Cambria Math" panose="02040503050406030204" pitchFamily="18" charset="0"/>
                            </a:rPr>
                            <m:t>2</m:t>
                          </m:r>
                        </m:sup>
                      </m:sSup>
                      <m:r>
                        <a:rPr lang="pt-BR" i="1">
                          <a:latin typeface="Cambria Math" panose="02040503050406030204" pitchFamily="18" charset="0"/>
                        </a:rPr>
                        <m:t>𝑥</m:t>
                      </m:r>
                    </m:oMath>
                  </m:oMathPara>
                </a14:m>
                <a:endParaRPr lang="pt-BR" dirty="0"/>
              </a:p>
            </p:txBody>
          </p:sp>
        </mc:Choice>
        <mc:Fallback xmlns="">
          <p:sp>
            <p:nvSpPr>
              <p:cNvPr id="44" name="CaixaDeTexto 43">
                <a:extLst>
                  <a:ext uri="{FF2B5EF4-FFF2-40B4-BE49-F238E27FC236}">
                    <a16:creationId xmlns:a16="http://schemas.microsoft.com/office/drawing/2014/main" id="{C4B27C6E-CDA7-4E94-A211-B5B490543318}"/>
                  </a:ext>
                </a:extLst>
              </p:cNvPr>
              <p:cNvSpPr txBox="1">
                <a:spLocks noRot="1" noChangeAspect="1" noMove="1" noResize="1" noEditPoints="1" noAdjustHandles="1" noChangeArrowheads="1" noChangeShapeType="1" noTextEdit="1"/>
              </p:cNvSpPr>
              <p:nvPr/>
            </p:nvSpPr>
            <p:spPr>
              <a:xfrm>
                <a:off x="5115755" y="4763931"/>
                <a:ext cx="2356927" cy="5237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1834713D-F317-465F-9DBD-81F0FBD73A2D}"/>
                  </a:ext>
                </a:extLst>
              </p:cNvPr>
              <p:cNvSpPr txBox="1"/>
              <p:nvPr/>
            </p:nvSpPr>
            <p:spPr>
              <a:xfrm>
                <a:off x="5115755" y="5814922"/>
                <a:ext cx="4876689" cy="715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r>
                        <a:rPr lang="pt-BR" i="1" smtClean="0">
                          <a:latin typeface="Cambria Math" panose="02040503050406030204" pitchFamily="18" charset="0"/>
                        </a:rPr>
                        <m:t> </m:t>
                      </m:r>
                      <m:d>
                        <m:dPr>
                          <m:ctrlPr>
                            <a:rPr lang="pt-BR" i="1" smtClean="0">
                              <a:latin typeface="Cambria Math" panose="02040503050406030204" pitchFamily="18" charset="0"/>
                            </a:rPr>
                          </m:ctrlPr>
                        </m:dPr>
                        <m:e>
                          <m:d>
                            <m:dPr>
                              <m:ctrlPr>
                                <a:rPr lang="pt-BR" i="1">
                                  <a:latin typeface="Cambria Math" panose="02040503050406030204" pitchFamily="18" charset="0"/>
                                </a:rPr>
                              </m:ctrlPr>
                            </m:d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𝑟</m:t>
                              </m:r>
                            </m:e>
                          </m:d>
                          <m:r>
                            <a:rPr lang="pt-BR" i="1">
                              <a:latin typeface="Cambria Math" panose="02040503050406030204" pitchFamily="18" charset="0"/>
                              <a:ea typeface="Cambria Math" panose="02040503050406030204" pitchFamily="18" charset="0"/>
                            </a:rPr>
                            <m:t>−</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3</m:t>
                                  </m:r>
                                </m:den>
                              </m:f>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𝑟</m:t>
                                  </m:r>
                                </m:e>
                                <m:sup>
                                  <m:r>
                                    <a:rPr lang="pt-BR" i="1">
                                      <a:latin typeface="Cambria Math" panose="02040503050406030204" pitchFamily="18" charset="0"/>
                                      <a:ea typeface="Cambria Math" panose="02040503050406030204" pitchFamily="18" charset="0"/>
                                    </a:rPr>
                                    <m:t>3</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𝑟</m:t>
                                  </m:r>
                                </m:e>
                                <m:sup>
                                  <m:r>
                                    <a:rPr lang="pt-BR" i="1">
                                      <a:latin typeface="Cambria Math" panose="02040503050406030204" pitchFamily="18" charset="0"/>
                                      <a:ea typeface="Cambria Math" panose="02040503050406030204" pitchFamily="18" charset="0"/>
                                    </a:rPr>
                                    <m:t>2</m:t>
                                  </m:r>
                                </m:sup>
                              </m:sSup>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𝑟</m:t>
                              </m:r>
                            </m:e>
                          </m:d>
                        </m:e>
                      </m:d>
                    </m:oMath>
                  </m:oMathPara>
                </a14:m>
                <a:endParaRPr lang="pt-BR" sz="1600" dirty="0"/>
              </a:p>
            </p:txBody>
          </p:sp>
        </mc:Choice>
        <mc:Fallback xmlns="">
          <p:sp>
            <p:nvSpPr>
              <p:cNvPr id="56" name="CaixaDeTexto 55">
                <a:extLst>
                  <a:ext uri="{FF2B5EF4-FFF2-40B4-BE49-F238E27FC236}">
                    <a16:creationId xmlns:a16="http://schemas.microsoft.com/office/drawing/2014/main" id="{1834713D-F317-465F-9DBD-81F0FBD73A2D}"/>
                  </a:ext>
                </a:extLst>
              </p:cNvPr>
              <p:cNvSpPr txBox="1">
                <a:spLocks noRot="1" noChangeAspect="1" noMove="1" noResize="1" noEditPoints="1" noAdjustHandles="1" noChangeArrowheads="1" noChangeShapeType="1" noTextEdit="1"/>
              </p:cNvSpPr>
              <p:nvPr/>
            </p:nvSpPr>
            <p:spPr>
              <a:xfrm>
                <a:off x="5115755" y="5814922"/>
                <a:ext cx="4876689" cy="715902"/>
              </a:xfrm>
              <a:prstGeom prst="rect">
                <a:avLst/>
              </a:prstGeom>
              <a:blipFill>
                <a:blip r:embed="rId7"/>
                <a:stretch>
                  <a:fillRect b="-855"/>
                </a:stretch>
              </a:blipFill>
            </p:spPr>
            <p:txBody>
              <a:bodyPr/>
              <a:lstStyle/>
              <a:p>
                <a:r>
                  <a:rPr lang="en-US">
                    <a:noFill/>
                  </a:rPr>
                  <a:t> </a:t>
                </a:r>
              </a:p>
            </p:txBody>
          </p:sp>
        </mc:Fallback>
      </mc:AlternateContent>
      <p:cxnSp>
        <p:nvCxnSpPr>
          <p:cNvPr id="62" name="Conector reto 61">
            <a:extLst>
              <a:ext uri="{FF2B5EF4-FFF2-40B4-BE49-F238E27FC236}">
                <a16:creationId xmlns:a16="http://schemas.microsoft.com/office/drawing/2014/main" id="{DBF44F7C-5296-449C-A32D-0EAFF3940D45}"/>
              </a:ext>
            </a:extLst>
          </p:cNvPr>
          <p:cNvCxnSpPr>
            <a:cxnSpLocks/>
          </p:cNvCxnSpPr>
          <p:nvPr/>
        </p:nvCxnSpPr>
        <p:spPr>
          <a:xfrm>
            <a:off x="4688115" y="327176"/>
            <a:ext cx="0" cy="6203648"/>
          </a:xfrm>
          <a:prstGeom prst="line">
            <a:avLst/>
          </a:prstGeom>
        </p:spPr>
        <p:style>
          <a:lnRef idx="1">
            <a:schemeClr val="accent1"/>
          </a:lnRef>
          <a:fillRef idx="0">
            <a:schemeClr val="accent1"/>
          </a:fillRef>
          <a:effectRef idx="0">
            <a:schemeClr val="accent1"/>
          </a:effectRef>
          <a:fontRef idx="minor">
            <a:schemeClr val="tx1"/>
          </a:fontRef>
        </p:style>
      </p:cxnSp>
      <p:grpSp>
        <p:nvGrpSpPr>
          <p:cNvPr id="27" name="Agrupar 26">
            <a:extLst>
              <a:ext uri="{FF2B5EF4-FFF2-40B4-BE49-F238E27FC236}">
                <a16:creationId xmlns:a16="http://schemas.microsoft.com/office/drawing/2014/main" id="{63F17435-CA09-45DA-AC45-841B4DDCA4CA}"/>
              </a:ext>
            </a:extLst>
          </p:cNvPr>
          <p:cNvGrpSpPr/>
          <p:nvPr/>
        </p:nvGrpSpPr>
        <p:grpSpPr>
          <a:xfrm rot="16200000">
            <a:off x="1986306" y="961828"/>
            <a:ext cx="2390270" cy="2421517"/>
            <a:chOff x="8310612" y="3429000"/>
            <a:chExt cx="2070001" cy="2072246"/>
          </a:xfrm>
        </p:grpSpPr>
        <p:sp>
          <p:nvSpPr>
            <p:cNvPr id="28" name="Elipse 27">
              <a:extLst>
                <a:ext uri="{FF2B5EF4-FFF2-40B4-BE49-F238E27FC236}">
                  <a16:creationId xmlns:a16="http://schemas.microsoft.com/office/drawing/2014/main" id="{582B2F65-78C5-4261-B4E3-DAD3871A554A}"/>
                </a:ext>
              </a:extLst>
            </p:cNvPr>
            <p:cNvSpPr/>
            <p:nvPr/>
          </p:nvSpPr>
          <p:spPr>
            <a:xfrm>
              <a:off x="8310613" y="3429000"/>
              <a:ext cx="2070000" cy="2069986"/>
            </a:xfrm>
            <a:prstGeom prst="ellipse">
              <a:avLst/>
            </a:prstGeom>
            <a:noFill/>
            <a:ln w="38100">
              <a:solidFill>
                <a:srgbClr val="1D9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co 28">
              <a:extLst>
                <a:ext uri="{FF2B5EF4-FFF2-40B4-BE49-F238E27FC236}">
                  <a16:creationId xmlns:a16="http://schemas.microsoft.com/office/drawing/2014/main" id="{8E0AFA5E-C094-4DFA-BD91-C752E8060ECC}"/>
                </a:ext>
              </a:extLst>
            </p:cNvPr>
            <p:cNvSpPr/>
            <p:nvPr/>
          </p:nvSpPr>
          <p:spPr>
            <a:xfrm rot="10800000">
              <a:off x="8310613" y="4085858"/>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o 29">
              <a:extLst>
                <a:ext uri="{FF2B5EF4-FFF2-40B4-BE49-F238E27FC236}">
                  <a16:creationId xmlns:a16="http://schemas.microsoft.com/office/drawing/2014/main" id="{2898D933-886C-4908-928E-F131E40F1EE9}"/>
                </a:ext>
              </a:extLst>
            </p:cNvPr>
            <p:cNvSpPr/>
            <p:nvPr/>
          </p:nvSpPr>
          <p:spPr>
            <a:xfrm rot="10800000" flipV="1">
              <a:off x="8310613" y="4096822"/>
              <a:ext cx="2070000" cy="756267"/>
            </a:xfrm>
            <a:prstGeom prst="arc">
              <a:avLst>
                <a:gd name="adj1" fmla="val 10858226"/>
                <a:gd name="adj2" fmla="val 21538962"/>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Corda 31">
              <a:extLst>
                <a:ext uri="{FF2B5EF4-FFF2-40B4-BE49-F238E27FC236}">
                  <a16:creationId xmlns:a16="http://schemas.microsoft.com/office/drawing/2014/main" id="{82019942-0B0B-4B40-A954-6B2D16373E51}"/>
                </a:ext>
              </a:extLst>
            </p:cNvPr>
            <p:cNvSpPr/>
            <p:nvPr/>
          </p:nvSpPr>
          <p:spPr>
            <a:xfrm flipH="1">
              <a:off x="8310612" y="3431246"/>
              <a:ext cx="2070000" cy="2070000"/>
            </a:xfrm>
            <a:prstGeom prst="chord">
              <a:avLst>
                <a:gd name="adj1" fmla="val 5327293"/>
                <a:gd name="adj2" fmla="val 1620000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3" name="Retângulo 32">
                <a:extLst>
                  <a:ext uri="{FF2B5EF4-FFF2-40B4-BE49-F238E27FC236}">
                    <a16:creationId xmlns:a16="http://schemas.microsoft.com/office/drawing/2014/main" id="{C7CE404D-FE98-4246-A397-969A00E76FF9}"/>
                  </a:ext>
                </a:extLst>
              </p:cNvPr>
              <p:cNvSpPr/>
              <p:nvPr/>
            </p:nvSpPr>
            <p:spPr>
              <a:xfrm>
                <a:off x="2276677" y="4107041"/>
                <a:ext cx="1738616" cy="784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i="1">
                              <a:latin typeface="Cambria Math" panose="02040503050406030204" pitchFamily="18" charset="0"/>
                            </a:rPr>
                          </m:ctrlPr>
                        </m:fPr>
                        <m:num>
                          <m:r>
                            <a:rPr lang="pt-BR" sz="2400" b="0" i="1" smtClean="0">
                              <a:latin typeface="Cambria Math" panose="02040503050406030204" pitchFamily="18" charset="0"/>
                            </a:rPr>
                            <m:t>4</m:t>
                          </m:r>
                        </m:num>
                        <m:den>
                          <m:r>
                            <a:rPr lang="pt-BR" sz="2400" i="1">
                              <a:latin typeface="Cambria Math" panose="02040503050406030204" pitchFamily="18" charset="0"/>
                            </a:rPr>
                            <m:t>3</m:t>
                          </m:r>
                        </m:den>
                      </m:f>
                      <m:r>
                        <a:rPr lang="pt-BR" sz="2400" i="1">
                          <a:latin typeface="Cambria Math" panose="02040503050406030204" pitchFamily="18" charset="0"/>
                          <a:ea typeface="Cambria Math" panose="02040503050406030204" pitchFamily="18" charset="0"/>
                        </a:rPr>
                        <m:t>∙</m:t>
                      </m:r>
                      <m:r>
                        <m:rPr>
                          <m:sty m:val="p"/>
                        </m:rPr>
                        <a:rPr lang="pt-BR" sz="2400" i="1">
                          <a:latin typeface="Cambria Math" panose="02040503050406030204" pitchFamily="18" charset="0"/>
                        </a:rPr>
                        <m:t>π</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𝑟</m:t>
                          </m:r>
                        </m:e>
                        <m:sup>
                          <m:r>
                            <a:rPr lang="pt-BR" sz="2400" b="0" i="1" smtClean="0">
                              <a:latin typeface="Cambria Math" panose="02040503050406030204" pitchFamily="18" charset="0"/>
                            </a:rPr>
                            <m:t>3</m:t>
                          </m:r>
                        </m:sup>
                      </m:sSup>
                    </m:oMath>
                  </m:oMathPara>
                </a14:m>
                <a:endParaRPr lang="pt-BR" sz="2400" b="0" dirty="0"/>
              </a:p>
            </p:txBody>
          </p:sp>
        </mc:Choice>
        <mc:Fallback xmlns="">
          <p:sp>
            <p:nvSpPr>
              <p:cNvPr id="33" name="Retângulo 32">
                <a:extLst>
                  <a:ext uri="{FF2B5EF4-FFF2-40B4-BE49-F238E27FC236}">
                    <a16:creationId xmlns:a16="http://schemas.microsoft.com/office/drawing/2014/main" id="{C7CE404D-FE98-4246-A397-969A00E76FF9}"/>
                  </a:ext>
                </a:extLst>
              </p:cNvPr>
              <p:cNvSpPr>
                <a:spLocks noRot="1" noChangeAspect="1" noMove="1" noResize="1" noEditPoints="1" noAdjustHandles="1" noChangeArrowheads="1" noChangeShapeType="1" noTextEdit="1"/>
              </p:cNvSpPr>
              <p:nvPr/>
            </p:nvSpPr>
            <p:spPr>
              <a:xfrm>
                <a:off x="2276677" y="4107041"/>
                <a:ext cx="1738616" cy="7848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323E9F55-214A-44D5-8D52-8A0E4DC9884A}"/>
                  </a:ext>
                </a:extLst>
              </p:cNvPr>
              <p:cNvSpPr txBox="1"/>
              <p:nvPr/>
            </p:nvSpPr>
            <p:spPr>
              <a:xfrm>
                <a:off x="9148474" y="3009770"/>
                <a:ext cx="2507674"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3</m:t>
                              </m:r>
                            </m:sup>
                          </m:sSup>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3</m:t>
                                  </m:r>
                                </m:sup>
                              </m:sSup>
                            </m:e>
                          </m:d>
                        </m:e>
                      </m:d>
                    </m:oMath>
                  </m:oMathPara>
                </a14:m>
                <a:endParaRPr lang="en-US" dirty="0"/>
              </a:p>
            </p:txBody>
          </p:sp>
        </mc:Choice>
        <mc:Fallback xmlns="">
          <p:sp>
            <p:nvSpPr>
              <p:cNvPr id="2" name="CaixaDeTexto 1">
                <a:extLst>
                  <a:ext uri="{FF2B5EF4-FFF2-40B4-BE49-F238E27FC236}">
                    <a16:creationId xmlns:a16="http://schemas.microsoft.com/office/drawing/2014/main" id="{323E9F55-214A-44D5-8D52-8A0E4DC9884A}"/>
                  </a:ext>
                </a:extLst>
              </p:cNvPr>
              <p:cNvSpPr txBox="1">
                <a:spLocks noRot="1" noChangeAspect="1" noMove="1" noResize="1" noEditPoints="1" noAdjustHandles="1" noChangeArrowheads="1" noChangeShapeType="1" noTextEdit="1"/>
              </p:cNvSpPr>
              <p:nvPr/>
            </p:nvSpPr>
            <p:spPr>
              <a:xfrm>
                <a:off x="9148474" y="3009770"/>
                <a:ext cx="2507674" cy="715902"/>
              </a:xfrm>
              <a:prstGeom prst="rect">
                <a:avLst/>
              </a:prstGeom>
              <a:blipFill>
                <a:blip r:embed="rId9"/>
                <a:stretch>
                  <a:fillRect b="-8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690A1CE1-A14A-44D1-B337-B90868A2CDE2}"/>
                  </a:ext>
                </a:extLst>
              </p:cNvPr>
              <p:cNvSpPr txBox="1"/>
              <p:nvPr/>
            </p:nvSpPr>
            <p:spPr>
              <a:xfrm>
                <a:off x="9148474" y="4124745"/>
                <a:ext cx="1079846" cy="519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f>
                        <m:fPr>
                          <m:ctrlPr>
                            <a:rPr lang="pt-BR" b="0" i="1" smtClean="0">
                              <a:latin typeface="Cambria Math" panose="02040503050406030204" pitchFamily="18" charset="0"/>
                            </a:rPr>
                          </m:ctrlPr>
                        </m:fPr>
                        <m:num>
                          <m:r>
                            <a:rPr lang="pt-BR" b="0" i="1" smtClean="0">
                              <a:latin typeface="Cambria Math" panose="02040503050406030204" pitchFamily="18" charset="0"/>
                            </a:rPr>
                            <m:t>4</m:t>
                          </m:r>
                        </m:num>
                        <m:den>
                          <m:r>
                            <a:rPr lang="pt-BR" b="0" i="1" smtClean="0">
                              <a:latin typeface="Cambria Math" panose="02040503050406030204" pitchFamily="18" charset="0"/>
                            </a:rPr>
                            <m:t>3</m:t>
                          </m:r>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3</m:t>
                          </m:r>
                        </m:sup>
                      </m:sSup>
                    </m:oMath>
                  </m:oMathPara>
                </a14:m>
                <a:endParaRPr lang="en-US" dirty="0"/>
              </a:p>
            </p:txBody>
          </p:sp>
        </mc:Choice>
        <mc:Fallback xmlns="">
          <p:sp>
            <p:nvSpPr>
              <p:cNvPr id="36" name="CaixaDeTexto 35">
                <a:extLst>
                  <a:ext uri="{FF2B5EF4-FFF2-40B4-BE49-F238E27FC236}">
                    <a16:creationId xmlns:a16="http://schemas.microsoft.com/office/drawing/2014/main" id="{690A1CE1-A14A-44D1-B337-B90868A2CDE2}"/>
                  </a:ext>
                </a:extLst>
              </p:cNvPr>
              <p:cNvSpPr txBox="1">
                <a:spLocks noRot="1" noChangeAspect="1" noMove="1" noResize="1" noEditPoints="1" noAdjustHandles="1" noChangeArrowheads="1" noChangeShapeType="1" noTextEdit="1"/>
              </p:cNvSpPr>
              <p:nvPr/>
            </p:nvSpPr>
            <p:spPr>
              <a:xfrm>
                <a:off x="9148474" y="4124745"/>
                <a:ext cx="1079846" cy="51937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7847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up)">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P spid="25" grpId="0"/>
      <p:bldP spid="44" grpId="0"/>
      <p:bldP spid="56" grpId="0"/>
      <p:bldP spid="33" grpId="0"/>
      <p:bldP spid="2"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17" name="Agrupar 16">
            <a:extLst>
              <a:ext uri="{FF2B5EF4-FFF2-40B4-BE49-F238E27FC236}">
                <a16:creationId xmlns:a16="http://schemas.microsoft.com/office/drawing/2014/main" id="{792AFFBD-4BB9-4B0B-A7E1-9C021549A52D}"/>
              </a:ext>
            </a:extLst>
          </p:cNvPr>
          <p:cNvGrpSpPr/>
          <p:nvPr/>
        </p:nvGrpSpPr>
        <p:grpSpPr>
          <a:xfrm>
            <a:off x="6892180" y="428174"/>
            <a:ext cx="4582336" cy="3477228"/>
            <a:chOff x="6647543" y="360092"/>
            <a:chExt cx="5178265" cy="4081709"/>
          </a:xfrm>
        </p:grpSpPr>
        <p:pic>
          <p:nvPicPr>
            <p:cNvPr id="13" name="Imagem 12">
              <a:extLst>
                <a:ext uri="{FF2B5EF4-FFF2-40B4-BE49-F238E27FC236}">
                  <a16:creationId xmlns:a16="http://schemas.microsoft.com/office/drawing/2014/main" id="{86A70EC5-FC9A-4835-9DC5-7F17911B2046}"/>
                </a:ext>
              </a:extLst>
            </p:cNvPr>
            <p:cNvPicPr>
              <a:picLocks noChangeAspect="1"/>
            </p:cNvPicPr>
            <p:nvPr/>
          </p:nvPicPr>
          <p:blipFill rotWithShape="1">
            <a:blip r:embed="rId3"/>
            <a:srcRect l="6730" b="34093"/>
            <a:stretch/>
          </p:blipFill>
          <p:spPr>
            <a:xfrm>
              <a:off x="6680552" y="360092"/>
              <a:ext cx="5145256" cy="4081709"/>
            </a:xfrm>
            <a:prstGeom prst="rect">
              <a:avLst/>
            </a:prstGeom>
          </p:spPr>
        </p:pic>
        <p:sp>
          <p:nvSpPr>
            <p:cNvPr id="14" name="Retângulo 13">
              <a:extLst>
                <a:ext uri="{FF2B5EF4-FFF2-40B4-BE49-F238E27FC236}">
                  <a16:creationId xmlns:a16="http://schemas.microsoft.com/office/drawing/2014/main" id="{7EC8975D-1A7D-48D6-ADF5-380317F7163C}"/>
                </a:ext>
              </a:extLst>
            </p:cNvPr>
            <p:cNvSpPr/>
            <p:nvPr/>
          </p:nvSpPr>
          <p:spPr>
            <a:xfrm>
              <a:off x="6647543" y="493486"/>
              <a:ext cx="2148114" cy="1741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tângulo 30">
              <a:extLst>
                <a:ext uri="{FF2B5EF4-FFF2-40B4-BE49-F238E27FC236}">
                  <a16:creationId xmlns:a16="http://schemas.microsoft.com/office/drawing/2014/main" id="{EE702EBC-3172-431C-81A1-31AED3AB6286}"/>
                </a:ext>
              </a:extLst>
            </p:cNvPr>
            <p:cNvSpPr/>
            <p:nvPr/>
          </p:nvSpPr>
          <p:spPr>
            <a:xfrm>
              <a:off x="6647543" y="2520995"/>
              <a:ext cx="2148114" cy="1741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Imagem 15">
            <a:extLst>
              <a:ext uri="{FF2B5EF4-FFF2-40B4-BE49-F238E27FC236}">
                <a16:creationId xmlns:a16="http://schemas.microsoft.com/office/drawing/2014/main" id="{50B58579-5283-4B42-BD06-0362B97755E3}"/>
              </a:ext>
            </a:extLst>
          </p:cNvPr>
          <p:cNvPicPr>
            <a:picLocks noChangeAspect="1"/>
          </p:cNvPicPr>
          <p:nvPr/>
        </p:nvPicPr>
        <p:blipFill rotWithShape="1">
          <a:blip r:embed="rId4"/>
          <a:srcRect l="6547" r="3711"/>
          <a:stretch/>
        </p:blipFill>
        <p:spPr>
          <a:xfrm>
            <a:off x="2043800" y="428174"/>
            <a:ext cx="4553126" cy="3477229"/>
          </a:xfrm>
          <a:prstGeom prst="rect">
            <a:avLst/>
          </a:prstGeom>
        </p:spPr>
      </p:pic>
      <p:sp>
        <p:nvSpPr>
          <p:cNvPr id="35" name="Retângulo 34">
            <a:extLst>
              <a:ext uri="{FF2B5EF4-FFF2-40B4-BE49-F238E27FC236}">
                <a16:creationId xmlns:a16="http://schemas.microsoft.com/office/drawing/2014/main" id="{466D6A42-D511-415F-AB94-3D61C0DBB81E}"/>
              </a:ext>
            </a:extLst>
          </p:cNvPr>
          <p:cNvSpPr/>
          <p:nvPr/>
        </p:nvSpPr>
        <p:spPr>
          <a:xfrm>
            <a:off x="2043800" y="541812"/>
            <a:ext cx="2024883" cy="148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tângulo 37">
            <a:extLst>
              <a:ext uri="{FF2B5EF4-FFF2-40B4-BE49-F238E27FC236}">
                <a16:creationId xmlns:a16="http://schemas.microsoft.com/office/drawing/2014/main" id="{FD11EA3F-8EA9-45B0-A85B-1199FFAD12AB}"/>
              </a:ext>
            </a:extLst>
          </p:cNvPr>
          <p:cNvSpPr/>
          <p:nvPr/>
        </p:nvSpPr>
        <p:spPr>
          <a:xfrm>
            <a:off x="2176821" y="2291795"/>
            <a:ext cx="1900903" cy="1331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19">
            <a:extLst>
              <a:ext uri="{FF2B5EF4-FFF2-40B4-BE49-F238E27FC236}">
                <a16:creationId xmlns:a16="http://schemas.microsoft.com/office/drawing/2014/main" id="{FDA7BA07-5C11-4DB6-B24B-2A6F7BE899A6}"/>
              </a:ext>
            </a:extLst>
          </p:cNvPr>
          <p:cNvSpPr/>
          <p:nvPr/>
        </p:nvSpPr>
        <p:spPr>
          <a:xfrm>
            <a:off x="1972767" y="479433"/>
            <a:ext cx="2166947" cy="1754326"/>
          </a:xfrm>
          <a:prstGeom prst="rect">
            <a:avLst/>
          </a:prstGeom>
          <a:noFill/>
        </p:spPr>
        <p:txBody>
          <a:bodyPr wrap="square" lIns="91440" tIns="45720" rIns="91440" bIns="45720">
            <a:spAutoFit/>
          </a:bodyPr>
          <a:lstStyle/>
          <a:p>
            <a:pPr algn="ctr"/>
            <a:r>
              <a:rPr lang="pt-BR" dirty="0"/>
              <a:t>As fórmulas que vimos para  no Ensino Médio tem algo em comum entre si, mas não sabemos o que . </a:t>
            </a:r>
          </a:p>
        </p:txBody>
      </p:sp>
      <mc:AlternateContent xmlns:mc="http://schemas.openxmlformats.org/markup-compatibility/2006" xmlns:a14="http://schemas.microsoft.com/office/drawing/2010/main">
        <mc:Choice Requires="a14">
          <p:sp>
            <p:nvSpPr>
              <p:cNvPr id="42" name="Retângulo 41">
                <a:extLst>
                  <a:ext uri="{FF2B5EF4-FFF2-40B4-BE49-F238E27FC236}">
                    <a16:creationId xmlns:a16="http://schemas.microsoft.com/office/drawing/2014/main" id="{7E6BC47F-0B0F-4C0D-972D-75FEE52240ED}"/>
                  </a:ext>
                </a:extLst>
              </p:cNvPr>
              <p:cNvSpPr/>
              <p:nvPr/>
            </p:nvSpPr>
            <p:spPr>
              <a:xfrm>
                <a:off x="1889884" y="2419422"/>
                <a:ext cx="2428850" cy="1501630"/>
              </a:xfrm>
              <a:prstGeom prst="rect">
                <a:avLst/>
              </a:prstGeom>
              <a:noFill/>
            </p:spPr>
            <p:txBody>
              <a:bodyPr wrap="square" lIns="91440" tIns="45720" rIns="91440" bIns="45720">
                <a:spAutoFit/>
              </a:bodyPr>
              <a:lstStyle/>
              <a:p>
                <a:pPr algn="ctr"/>
                <a:r>
                  <a:rPr lang="pt-BR" sz="2000" dirty="0"/>
                  <a:t>O cilindro revela uma integral definida:</a:t>
                </a:r>
              </a:p>
              <a:p>
                <a:pPr algn="ctr"/>
                <a:r>
                  <a:rPr lang="pt-BR" sz="2000" dirty="0"/>
                  <a:t> </a:t>
                </a:r>
                <a14:m>
                  <m:oMath xmlns:m="http://schemas.openxmlformats.org/officeDocument/2006/math">
                    <m:r>
                      <a:rPr lang="pt-BR" sz="2000" i="1">
                        <a:latin typeface="Cambria Math" panose="02040503050406030204" pitchFamily="18" charset="0"/>
                      </a:rPr>
                      <m:t>𝑉</m:t>
                    </m:r>
                    <m:r>
                      <a:rPr lang="pt-BR" sz="2000" i="1">
                        <a:latin typeface="Cambria Math" panose="02040503050406030204" pitchFamily="18" charset="0"/>
                      </a:rPr>
                      <m:t>=</m:t>
                    </m:r>
                    <m:r>
                      <a:rPr lang="pt-BR" sz="2000" i="1">
                        <a:latin typeface="Cambria Math" panose="02040503050406030204" pitchFamily="18" charset="0"/>
                      </a:rPr>
                      <m:t>𝜋</m:t>
                    </m:r>
                    <m:nary>
                      <m:naryPr>
                        <m:ctrlPr>
                          <a:rPr lang="pt-BR" sz="2000" i="1">
                            <a:latin typeface="Cambria Math" panose="02040503050406030204" pitchFamily="18" charset="0"/>
                          </a:rPr>
                        </m:ctrlPr>
                      </m:naryPr>
                      <m:sub>
                        <m:r>
                          <a:rPr lang="pt-BR" sz="2000" b="0" i="1" smtClean="0">
                            <a:latin typeface="Cambria Math" panose="02040503050406030204" pitchFamily="18" charset="0"/>
                          </a:rPr>
                          <m:t>𝑎</m:t>
                        </m:r>
                      </m:sub>
                      <m:sup>
                        <m:r>
                          <a:rPr lang="pt-BR" sz="2000" b="0" i="1" smtClean="0">
                            <a:latin typeface="Cambria Math" panose="02040503050406030204" pitchFamily="18" charset="0"/>
                          </a:rPr>
                          <m:t>𝑏</m:t>
                        </m:r>
                      </m:sup>
                      <m:e>
                        <m:r>
                          <a:rPr lang="pt-BR" sz="2000" i="1">
                            <a:latin typeface="Cambria Math" panose="02040503050406030204" pitchFamily="18" charset="0"/>
                          </a:rPr>
                          <m:t>𝑓</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pt-BR" sz="2000" i="1">
                                    <a:latin typeface="Cambria Math" panose="02040503050406030204" pitchFamily="18" charset="0"/>
                                  </a:rPr>
                                  <m:t>𝑥</m:t>
                                </m:r>
                              </m:e>
                            </m:d>
                          </m:e>
                          <m:sup>
                            <m:r>
                              <a:rPr lang="pt-BR" sz="2000" i="1">
                                <a:latin typeface="Cambria Math" panose="02040503050406030204" pitchFamily="18" charset="0"/>
                              </a:rPr>
                              <m:t>2</m:t>
                            </m:r>
                          </m:sup>
                        </m:sSup>
                        <m:r>
                          <a:rPr lang="pt-BR" sz="2000" i="1">
                            <a:latin typeface="Cambria Math" panose="02040503050406030204" pitchFamily="18" charset="0"/>
                          </a:rPr>
                          <m:t>𝑑𝑥</m:t>
                        </m:r>
                      </m:e>
                    </m:nary>
                  </m:oMath>
                </a14:m>
                <a:endParaRPr lang="en-US" sz="2000" dirty="0"/>
              </a:p>
              <a:p>
                <a:pPr algn="ctr"/>
                <a:endParaRPr lang="pt-BR" sz="2400" dirty="0"/>
              </a:p>
            </p:txBody>
          </p:sp>
        </mc:Choice>
        <mc:Fallback xmlns="">
          <p:sp>
            <p:nvSpPr>
              <p:cNvPr id="42" name="Retângulo 41">
                <a:extLst>
                  <a:ext uri="{FF2B5EF4-FFF2-40B4-BE49-F238E27FC236}">
                    <a16:creationId xmlns:a16="http://schemas.microsoft.com/office/drawing/2014/main" id="{7E6BC47F-0B0F-4C0D-972D-75FEE52240ED}"/>
                  </a:ext>
                </a:extLst>
              </p:cNvPr>
              <p:cNvSpPr>
                <a:spLocks noRot="1" noChangeAspect="1" noMove="1" noResize="1" noEditPoints="1" noAdjustHandles="1" noChangeArrowheads="1" noChangeShapeType="1" noTextEdit="1"/>
              </p:cNvSpPr>
              <p:nvPr/>
            </p:nvSpPr>
            <p:spPr>
              <a:xfrm>
                <a:off x="1889884" y="2419422"/>
                <a:ext cx="2428850" cy="1501630"/>
              </a:xfrm>
              <a:prstGeom prst="rect">
                <a:avLst/>
              </a:prstGeom>
              <a:blipFill>
                <a:blip r:embed="rId5"/>
                <a:stretch>
                  <a:fillRect l="-1759" t="-2439" r="-4020"/>
                </a:stretch>
              </a:blipFill>
            </p:spPr>
            <p:txBody>
              <a:bodyPr/>
              <a:lstStyle/>
              <a:p>
                <a:r>
                  <a:rPr lang="en-US">
                    <a:noFill/>
                  </a:rPr>
                  <a:t> </a:t>
                </a:r>
              </a:p>
            </p:txBody>
          </p:sp>
        </mc:Fallback>
      </mc:AlternateContent>
      <p:sp>
        <p:nvSpPr>
          <p:cNvPr id="22" name="Retângulo 21">
            <a:extLst>
              <a:ext uri="{FF2B5EF4-FFF2-40B4-BE49-F238E27FC236}">
                <a16:creationId xmlns:a16="http://schemas.microsoft.com/office/drawing/2014/main" id="{FBCBF5C4-28ED-44F0-9AFC-A0BA7705EC09}"/>
              </a:ext>
            </a:extLst>
          </p:cNvPr>
          <p:cNvSpPr/>
          <p:nvPr/>
        </p:nvSpPr>
        <p:spPr>
          <a:xfrm>
            <a:off x="6864487" y="591201"/>
            <a:ext cx="1956288" cy="1384995"/>
          </a:xfrm>
          <a:prstGeom prst="rect">
            <a:avLst/>
          </a:prstGeom>
          <a:noFill/>
        </p:spPr>
        <p:txBody>
          <a:bodyPr wrap="square" lIns="91440" tIns="45720" rIns="91440" bIns="45720">
            <a:spAutoFit/>
          </a:bodyPr>
          <a:lstStyle/>
          <a:p>
            <a:pPr algn="ctr"/>
            <a:r>
              <a:rPr lang="pt-BR" sz="2800" b="0" cap="none" spc="0" dirty="0">
                <a:ln w="0"/>
                <a:solidFill>
                  <a:schemeClr val="tx1"/>
                </a:solidFill>
                <a:effectLst>
                  <a:outerShdw blurRad="38100" dist="19050" dir="2700000" algn="tl" rotWithShape="0">
                    <a:schemeClr val="dk1">
                      <a:alpha val="40000"/>
                    </a:schemeClr>
                  </a:outerShdw>
                </a:effectLst>
              </a:rPr>
              <a:t>A integral funciona no cone</a:t>
            </a:r>
          </a:p>
        </p:txBody>
      </p:sp>
      <p:sp>
        <p:nvSpPr>
          <p:cNvPr id="45" name="Retângulo 44">
            <a:extLst>
              <a:ext uri="{FF2B5EF4-FFF2-40B4-BE49-F238E27FC236}">
                <a16:creationId xmlns:a16="http://schemas.microsoft.com/office/drawing/2014/main" id="{45DE58BA-EDBC-4A11-9D04-5F917EECD126}"/>
              </a:ext>
            </a:extLst>
          </p:cNvPr>
          <p:cNvSpPr/>
          <p:nvPr/>
        </p:nvSpPr>
        <p:spPr>
          <a:xfrm>
            <a:off x="6864487" y="2330337"/>
            <a:ext cx="1956288" cy="1384995"/>
          </a:xfrm>
          <a:prstGeom prst="rect">
            <a:avLst/>
          </a:prstGeom>
          <a:noFill/>
        </p:spPr>
        <p:txBody>
          <a:bodyPr wrap="square" lIns="91440" tIns="45720" rIns="91440" bIns="45720">
            <a:spAutoFit/>
          </a:bodyPr>
          <a:lstStyle/>
          <a:p>
            <a:pPr algn="ctr"/>
            <a:r>
              <a:rPr lang="pt-BR" sz="2800" b="0" cap="none" spc="0" dirty="0">
                <a:ln w="0"/>
                <a:solidFill>
                  <a:schemeClr val="tx1"/>
                </a:solidFill>
                <a:effectLst>
                  <a:outerShdw blurRad="38100" dist="19050" dir="2700000" algn="tl" rotWithShape="0">
                    <a:schemeClr val="dk1">
                      <a:alpha val="40000"/>
                    </a:schemeClr>
                  </a:outerShdw>
                </a:effectLst>
              </a:rPr>
              <a:t>A integral funciona na esfera</a:t>
            </a:r>
          </a:p>
        </p:txBody>
      </p:sp>
      <p:sp>
        <p:nvSpPr>
          <p:cNvPr id="46" name="Retângulo 45">
            <a:extLst>
              <a:ext uri="{FF2B5EF4-FFF2-40B4-BE49-F238E27FC236}">
                <a16:creationId xmlns:a16="http://schemas.microsoft.com/office/drawing/2014/main" id="{4898B815-1B52-4DFD-B106-76FB361A8718}"/>
              </a:ext>
            </a:extLst>
          </p:cNvPr>
          <p:cNvSpPr/>
          <p:nvPr/>
        </p:nvSpPr>
        <p:spPr>
          <a:xfrm>
            <a:off x="2860412" y="4371312"/>
            <a:ext cx="7747486" cy="1938992"/>
          </a:xfrm>
          <a:prstGeom prst="rect">
            <a:avLst/>
          </a:prstGeom>
          <a:noFill/>
        </p:spPr>
        <p:txBody>
          <a:bodyPr wrap="square" lIns="91440" tIns="45720" rIns="91440" bIns="45720">
            <a:spAutoFit/>
          </a:bodyPr>
          <a:lstStyle/>
          <a:p>
            <a:pPr algn="ctr"/>
            <a:r>
              <a:rPr lang="pt-BR" sz="2400" dirty="0"/>
              <a:t>Se visualizarmos a integral de uma função qualquer como uma soma de infinitos retângulos, com uma base de tamanho infinitesimal, obteremos infinitos cilindros que quando somados resultam na nossa função revolucionada em torno do eixo das abscissas, então portanto: </a:t>
            </a:r>
          </a:p>
        </p:txBody>
      </p:sp>
    </p:spTree>
    <p:extLst>
      <p:ext uri="{BB962C8B-B14F-4D97-AF65-F5344CB8AC3E}">
        <p14:creationId xmlns:p14="http://schemas.microsoft.com/office/powerpoint/2010/main" val="1548387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2" grpId="0"/>
      <p:bldP spid="22" grpId="0"/>
      <p:bldP spid="45" grpId="0"/>
      <p:bldP spid="46" grpId="0"/>
    </p:bldLst>
  </p:timing>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FE36989ADC3C459D5B243C07C5FE54" ma:contentTypeVersion="11" ma:contentTypeDescription="Create a new document." ma:contentTypeScope="" ma:versionID="3f6755c7832842108d899fee018ab101">
  <xsd:schema xmlns:xsd="http://www.w3.org/2001/XMLSchema" xmlns:xs="http://www.w3.org/2001/XMLSchema" xmlns:p="http://schemas.microsoft.com/office/2006/metadata/properties" xmlns:ns3="32ab0fe0-e95a-441b-a425-f18f2ca32566" xmlns:ns4="2a5e2a67-74dc-4d30-ac47-5c5884aec88d" targetNamespace="http://schemas.microsoft.com/office/2006/metadata/properties" ma:root="true" ma:fieldsID="4bbe2cc88ef89a7d591b1dd6b57c5a61" ns3:_="" ns4:_="">
    <xsd:import namespace="32ab0fe0-e95a-441b-a425-f18f2ca32566"/>
    <xsd:import namespace="2a5e2a67-74dc-4d30-ac47-5c5884aec88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ab0fe0-e95a-441b-a425-f18f2ca3256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5e2a67-74dc-4d30-ac47-5c5884aec88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87FF88-7714-46CD-812D-0591598AAD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ab0fe0-e95a-441b-a425-f18f2ca32566"/>
    <ds:schemaRef ds:uri="2a5e2a67-74dc-4d30-ac47-5c5884aec8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488AA1-A0D4-4BE5-9E88-9FDAA8260D0A}">
  <ds:schemaRefs>
    <ds:schemaRef ds:uri="http://purl.org/dc/elements/1.1/"/>
    <ds:schemaRef ds:uri="http://schemas.microsoft.com/office/2006/metadata/properties"/>
    <ds:schemaRef ds:uri="2a5e2a67-74dc-4d30-ac47-5c5884aec88d"/>
    <ds:schemaRef ds:uri="http://purl.org/dc/terms/"/>
    <ds:schemaRef ds:uri="http://schemas.microsoft.com/office/2006/documentManagement/types"/>
    <ds:schemaRef ds:uri="32ab0fe0-e95a-441b-a425-f18f2ca32566"/>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286E5F6-D9CE-4778-8E95-CEE6C3F76C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17376</TotalTime>
  <Words>1488</Words>
  <Application>Microsoft Office PowerPoint</Application>
  <PresentationFormat>Widescreen</PresentationFormat>
  <Paragraphs>157</Paragraphs>
  <Slides>20</Slides>
  <Notes>10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20</vt:i4>
      </vt:variant>
    </vt:vector>
  </HeadingPairs>
  <TitlesOfParts>
    <vt:vector size="26" baseType="lpstr">
      <vt:lpstr>Arial</vt:lpstr>
      <vt:lpstr>Calibri</vt:lpstr>
      <vt:lpstr>Calibri Light</vt:lpstr>
      <vt:lpstr>Cambria Math</vt:lpstr>
      <vt:lpstr>Trebuchet MS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Giovanni Augusto Rozatti</dc:creator>
  <cp:lastModifiedBy>Giovanni Augusto Rozatti</cp:lastModifiedBy>
  <cp:revision>2</cp:revision>
  <dcterms:created xsi:type="dcterms:W3CDTF">2020-04-30T16:21:01Z</dcterms:created>
  <dcterms:modified xsi:type="dcterms:W3CDTF">2020-06-01T17:04:14Z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0x0101007FFE36989ADC3C459D5B243C07C5FE54</vt:lpwstr>
  </property>
</Properties>
</file>